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Quicksand"/>
      <p:bold r:id="rId13"/>
    </p:embeddedFont>
    <p:embeddedFont>
      <p:font typeface="Alfa Slab One"/>
      <p:regular r:id="rId14"/>
    </p:embeddedFon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Quicksand-bold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regular.fntdata"/><Relationship Id="rId15" Type="http://schemas.openxmlformats.org/officeDocument/2006/relationships/font" Target="fonts/Comfortaa-regular.fntdata"/><Relationship Id="rId14" Type="http://schemas.openxmlformats.org/officeDocument/2006/relationships/font" Target="fonts/AlfaSlabOne-regular.fntdata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kit-learn.org/stable/auto_examples/applications/plot_stock_market.html#sphx-glr-auto-examples-applications-plot-stock-market-py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93874b9d_6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93874b9d_6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gatortech is.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b50fcd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b50fcd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https://scikit-learn.org/stable/auto_examples/applications/plot_stock_market.html#sphx-glr-auto-examples-applications-plot-stock-market-py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93874b9d_6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93874b9d_6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1996" y="-254926"/>
            <a:ext cx="8280000" cy="4772749"/>
            <a:chOff x="431996" y="42474"/>
            <a:chExt cx="8280000" cy="4772749"/>
          </a:xfrm>
        </p:grpSpPr>
        <p:sp>
          <p:nvSpPr>
            <p:cNvPr id="11" name="Google Shape;11;p2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>
                <a:solidFill>
                  <a:srgbClr val="FFFFFF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85624" y="42474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workshops</a:t>
              </a:r>
              <a:endParaRPr b="1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Content">
  <p:cSld name="MAIN_POINT_1">
    <p:bg>
      <p:bgPr>
        <a:solidFill>
          <a:srgbClr val="17E7C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1074775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1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  <p:sp>
        <p:nvSpPr>
          <p:cNvPr id="42" name="Google Shape;42;p11"/>
          <p:cNvSpPr/>
          <p:nvPr/>
        </p:nvSpPr>
        <p:spPr>
          <a:xfrm>
            <a:off x="5158400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nect with us">
  <p:cSld name="CAPTION_ONLY_1">
    <p:bg>
      <p:bgPr>
        <a:solidFill>
          <a:srgbClr val="FF9F1A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45" name="Google Shape;45;p12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220 every Tuesday 6:30-7:30</a:t>
            </a:r>
            <a:endParaRPr b="1" sz="2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6" name="Google Shape;46;p1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" name="Google Shape;51;p1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">
  <p:cSld name="BLANK_2">
    <p:bg>
      <p:bgPr>
        <a:solidFill>
          <a:schemeClr val="accent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2">
  <p:cSld name="CAPTION_ONLY_2">
    <p:bg>
      <p:bgPr>
        <a:solidFill>
          <a:srgbClr val="EE6D2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lang="en" sz="5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thank you!</a:t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151625" y="1503900"/>
            <a:ext cx="50490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150 on Tuesdays 6:30-7:30</a:t>
            </a:r>
            <a:endParaRPr b="1" sz="3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10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Or visit </a:t>
            </a:r>
            <a:r>
              <a:rPr b="1" lang="en" sz="18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gatortechuf.com </a:t>
            </a: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more info!</a:t>
            </a:r>
            <a:endParaRPr b="1"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3">
  <p:cSld name="CAPTION_ONLY_3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What’s the tech meme of the week?</a:t>
            </a:r>
            <a:endParaRPr sz="2800"/>
          </a:p>
        </p:txBody>
      </p:sp>
      <p:cxnSp>
        <p:nvCxnSpPr>
          <p:cNvPr id="75" name="Google Shape;75;p17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" type="secHead">
  <p:cSld name="SECTION_HEADER">
    <p:bg>
      <p:bgPr>
        <a:solidFill>
          <a:srgbClr val="05F2D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 1">
  <p:cSld name="SECTION_HEADER_1">
    <p:bg>
      <p:bgPr>
        <a:solidFill>
          <a:srgbClr val="05F2D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1" name="Google Shape;21;p4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TM">
  <p:cSld name="TITLE_AND_BODY_1">
    <p:bg>
      <p:bgPr>
        <a:solidFill>
          <a:srgbClr val="FF9F1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75" y="-40187"/>
            <a:ext cx="9221700" cy="507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ebreaker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151" y="-250525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216750" y="4056700"/>
            <a:ext cx="8710500" cy="9591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twoColTx">
  <p:cSld name="TITLE_AND_TWO_COLUMNS">
    <p:bg>
      <p:bgPr>
        <a:solidFill>
          <a:srgbClr val="FF9F1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1">
  <p:cSld name="TITLE_AND_TWO_COLUMNS_1">
    <p:bg>
      <p:bgPr>
        <a:solidFill>
          <a:srgbClr val="FF9F1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8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05F2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9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 1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>
            <a:off x="1441275" y="3920750"/>
            <a:ext cx="6406200" cy="518400"/>
          </a:xfrm>
          <a:prstGeom prst="rect">
            <a:avLst/>
          </a:prstGeom>
          <a:solidFill>
            <a:srgbClr val="05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cikit-learn.org/stable/_downloads/plot_stock_market.ipyn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0" y="75150"/>
            <a:ext cx="9144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Setup</a:t>
            </a:r>
            <a:endParaRPr b="1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06400" y="1494125"/>
            <a:ext cx="86658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 to Jupyter Notebook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Download source code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○"/>
            </a:pPr>
            <a:r>
              <a:rPr b="1" lang="en" sz="18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https://scikit-learn.org/stable/_downloads/plot_stock_market.ipynb</a:t>
            </a: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tortech 2019-2020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