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21" r:id="rId3"/>
    <p:sldMasterId id="2147483722" r:id="rId4"/>
    <p:sldMasterId id="2147483723" r:id="rId5"/>
    <p:sldMasterId id="2147483724" r:id="rId6"/>
    <p:sldMasterId id="2147483725" r:id="rId7"/>
    <p:sldMasterId id="214748372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Lst>
  <p:sldSz cy="5143500" cx="9144000"/>
  <p:notesSz cx="6858000" cy="9144000"/>
  <p:embeddedFontLst>
    <p:embeddedFont>
      <p:font typeface="Proxima Nova"/>
      <p:regular r:id="rId69"/>
      <p:bold r:id="rId70"/>
      <p:italic r:id="rId71"/>
      <p:boldItalic r:id="rId72"/>
    </p:embeddedFont>
    <p:embeddedFont>
      <p:font typeface="Source Code Pro"/>
      <p:regular r:id="rId73"/>
      <p:bold r:id="rId74"/>
    </p:embeddedFont>
    <p:embeddedFont>
      <p:font typeface="Quicksand"/>
      <p:regular r:id="rId75"/>
      <p:bold r:id="rId76"/>
    </p:embeddedFont>
    <p:embeddedFont>
      <p:font typeface="Comfortaa"/>
      <p:regular r:id="rId77"/>
      <p:bold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notesMaster" Target="notesMasters/notesMaster1.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slideMaster" Target="slideMasters/slideMaster6.xml"/><Relationship Id="rId73" Type="http://schemas.openxmlformats.org/officeDocument/2006/relationships/font" Target="fonts/SourceCodePro-regular.fntdata"/><Relationship Id="rId72" Type="http://schemas.openxmlformats.org/officeDocument/2006/relationships/font" Target="fonts/ProximaNova-boldItalic.fntdata"/><Relationship Id="rId31" Type="http://schemas.openxmlformats.org/officeDocument/2006/relationships/slide" Target="slides/slide22.xml"/><Relationship Id="rId75" Type="http://schemas.openxmlformats.org/officeDocument/2006/relationships/font" Target="fonts/Quicksand-regular.fntdata"/><Relationship Id="rId30" Type="http://schemas.openxmlformats.org/officeDocument/2006/relationships/slide" Target="slides/slide21.xml"/><Relationship Id="rId74" Type="http://schemas.openxmlformats.org/officeDocument/2006/relationships/font" Target="fonts/SourceCodePro-bold.fntdata"/><Relationship Id="rId33" Type="http://schemas.openxmlformats.org/officeDocument/2006/relationships/slide" Target="slides/slide24.xml"/><Relationship Id="rId77" Type="http://schemas.openxmlformats.org/officeDocument/2006/relationships/font" Target="fonts/Comfortaa-regular.fntdata"/><Relationship Id="rId32" Type="http://schemas.openxmlformats.org/officeDocument/2006/relationships/slide" Target="slides/slide23.xml"/><Relationship Id="rId76" Type="http://schemas.openxmlformats.org/officeDocument/2006/relationships/font" Target="fonts/Quicksand-bold.fntdata"/><Relationship Id="rId35" Type="http://schemas.openxmlformats.org/officeDocument/2006/relationships/slide" Target="slides/slide26.xml"/><Relationship Id="rId34" Type="http://schemas.openxmlformats.org/officeDocument/2006/relationships/slide" Target="slides/slide25.xml"/><Relationship Id="rId78" Type="http://schemas.openxmlformats.org/officeDocument/2006/relationships/font" Target="fonts/Comfortaa-bold.fntdata"/><Relationship Id="rId71" Type="http://schemas.openxmlformats.org/officeDocument/2006/relationships/font" Target="fonts/ProximaNova-italic.fntdata"/><Relationship Id="rId70" Type="http://schemas.openxmlformats.org/officeDocument/2006/relationships/font" Target="fonts/ProximaNova-bold.fntdata"/><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62" Type="http://schemas.openxmlformats.org/officeDocument/2006/relationships/slide" Target="slides/slide53.xml"/><Relationship Id="rId61" Type="http://schemas.openxmlformats.org/officeDocument/2006/relationships/slide" Target="slides/slide52.xml"/><Relationship Id="rId20" Type="http://schemas.openxmlformats.org/officeDocument/2006/relationships/slide" Target="slides/slide11.xml"/><Relationship Id="rId64" Type="http://schemas.openxmlformats.org/officeDocument/2006/relationships/slide" Target="slides/slide55.xml"/><Relationship Id="rId63" Type="http://schemas.openxmlformats.org/officeDocument/2006/relationships/slide" Target="slides/slide54.xml"/><Relationship Id="rId22" Type="http://schemas.openxmlformats.org/officeDocument/2006/relationships/slide" Target="slides/slide13.xml"/><Relationship Id="rId66" Type="http://schemas.openxmlformats.org/officeDocument/2006/relationships/slide" Target="slides/slide57.xml"/><Relationship Id="rId21" Type="http://schemas.openxmlformats.org/officeDocument/2006/relationships/slide" Target="slides/slide12.xml"/><Relationship Id="rId65" Type="http://schemas.openxmlformats.org/officeDocument/2006/relationships/slide" Target="slides/slide56.xml"/><Relationship Id="rId24" Type="http://schemas.openxmlformats.org/officeDocument/2006/relationships/slide" Target="slides/slide15.xml"/><Relationship Id="rId68" Type="http://schemas.openxmlformats.org/officeDocument/2006/relationships/slide" Target="slides/slide59.xml"/><Relationship Id="rId23" Type="http://schemas.openxmlformats.org/officeDocument/2006/relationships/slide" Target="slides/slide14.xml"/><Relationship Id="rId67" Type="http://schemas.openxmlformats.org/officeDocument/2006/relationships/slide" Target="slides/slide58.xml"/><Relationship Id="rId60" Type="http://schemas.openxmlformats.org/officeDocument/2006/relationships/slide" Target="slides/slide51.xml"/><Relationship Id="rId26" Type="http://schemas.openxmlformats.org/officeDocument/2006/relationships/slide" Target="slides/slide17.xml"/><Relationship Id="rId25" Type="http://schemas.openxmlformats.org/officeDocument/2006/relationships/slide" Target="slides/slide16.xml"/><Relationship Id="rId69" Type="http://schemas.openxmlformats.org/officeDocument/2006/relationships/font" Target="fonts/ProximaNova-regular.fntdata"/><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11" Type="http://schemas.openxmlformats.org/officeDocument/2006/relationships/slide" Target="slides/slide2.xml"/><Relationship Id="rId55" Type="http://schemas.openxmlformats.org/officeDocument/2006/relationships/slide" Target="slides/slide46.xml"/><Relationship Id="rId10" Type="http://schemas.openxmlformats.org/officeDocument/2006/relationships/slide" Target="slides/slide1.xml"/><Relationship Id="rId54" Type="http://schemas.openxmlformats.org/officeDocument/2006/relationships/slide" Target="slides/slide45.xml"/><Relationship Id="rId13" Type="http://schemas.openxmlformats.org/officeDocument/2006/relationships/slide" Target="slides/slide4.xml"/><Relationship Id="rId57" Type="http://schemas.openxmlformats.org/officeDocument/2006/relationships/slide" Target="slides/slide48.xml"/><Relationship Id="rId12" Type="http://schemas.openxmlformats.org/officeDocument/2006/relationships/slide" Target="slides/slide3.xml"/><Relationship Id="rId56" Type="http://schemas.openxmlformats.org/officeDocument/2006/relationships/slide" Target="slides/slide47.xml"/><Relationship Id="rId15" Type="http://schemas.openxmlformats.org/officeDocument/2006/relationships/slide" Target="slides/slide6.xml"/><Relationship Id="rId59" Type="http://schemas.openxmlformats.org/officeDocument/2006/relationships/slide" Target="slides/slide50.xml"/><Relationship Id="rId14" Type="http://schemas.openxmlformats.org/officeDocument/2006/relationships/slide" Target="slides/slide5.xml"/><Relationship Id="rId58" Type="http://schemas.openxmlformats.org/officeDocument/2006/relationships/slide" Target="slides/slide49.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3schools.com/icons/fontawesome_icons_intro.asp"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39b03bf25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39b03bf25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0" name="Shape 430"/>
        <p:cNvGrpSpPr/>
        <p:nvPr/>
      </p:nvGrpSpPr>
      <p:grpSpPr>
        <a:xfrm>
          <a:off x="0" y="0"/>
          <a:ext cx="0" cy="0"/>
          <a:chOff x="0" y="0"/>
          <a:chExt cx="0" cy="0"/>
        </a:xfrm>
      </p:grpSpPr>
      <p:sp>
        <p:nvSpPr>
          <p:cNvPr id="431" name="Google Shape;431;g5000d889ac_1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5000d889ac_1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Show Exercise2.html in brackets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Google Shape;439;g5000d889ac_1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5000d889ac_1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DivTags.html</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Google Shape;451;g5000d889ac_1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5000d889ac_1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5" name="Shape 455"/>
        <p:cNvGrpSpPr/>
        <p:nvPr/>
      </p:nvGrpSpPr>
      <p:grpSpPr>
        <a:xfrm>
          <a:off x="0" y="0"/>
          <a:ext cx="0" cy="0"/>
          <a:chOff x="0" y="0"/>
          <a:chExt cx="0" cy="0"/>
        </a:xfrm>
      </p:grpSpPr>
      <p:sp>
        <p:nvSpPr>
          <p:cNvPr id="456" name="Google Shape;456;g5000d889ac_1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5000d889ac_1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7" name="Shape 467"/>
        <p:cNvGrpSpPr/>
        <p:nvPr/>
      </p:nvGrpSpPr>
      <p:grpSpPr>
        <a:xfrm>
          <a:off x="0" y="0"/>
          <a:ext cx="0" cy="0"/>
          <a:chOff x="0" y="0"/>
          <a:chExt cx="0" cy="0"/>
        </a:xfrm>
      </p:grpSpPr>
      <p:sp>
        <p:nvSpPr>
          <p:cNvPr id="468" name="Google Shape;468;g5000d889ac_1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5000d889ac_1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 demonstration here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5" name="Shape 475"/>
        <p:cNvGrpSpPr/>
        <p:nvPr/>
      </p:nvGrpSpPr>
      <p:grpSpPr>
        <a:xfrm>
          <a:off x="0" y="0"/>
          <a:ext cx="0" cy="0"/>
          <a:chOff x="0" y="0"/>
          <a:chExt cx="0" cy="0"/>
        </a:xfrm>
      </p:grpSpPr>
      <p:sp>
        <p:nvSpPr>
          <p:cNvPr id="476" name="Google Shape;476;g5000d889ac_1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5000d889ac_1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Show Exercise3.html</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5" name="Shape 485"/>
        <p:cNvGrpSpPr/>
        <p:nvPr/>
      </p:nvGrpSpPr>
      <p:grpSpPr>
        <a:xfrm>
          <a:off x="0" y="0"/>
          <a:ext cx="0" cy="0"/>
          <a:chOff x="0" y="0"/>
          <a:chExt cx="0" cy="0"/>
        </a:xfrm>
      </p:grpSpPr>
      <p:sp>
        <p:nvSpPr>
          <p:cNvPr id="486" name="Google Shape;486;g5000d889ac_1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5000d889ac_1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1" name="Shape 501"/>
        <p:cNvGrpSpPr/>
        <p:nvPr/>
      </p:nvGrpSpPr>
      <p:grpSpPr>
        <a:xfrm>
          <a:off x="0" y="0"/>
          <a:ext cx="0" cy="0"/>
          <a:chOff x="0" y="0"/>
          <a:chExt cx="0" cy="0"/>
        </a:xfrm>
      </p:grpSpPr>
      <p:sp>
        <p:nvSpPr>
          <p:cNvPr id="502" name="Google Shape;502;g5000d889ac_1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5000d889ac_1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Show IdAndClass.html</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5" name="Shape 515"/>
        <p:cNvGrpSpPr/>
        <p:nvPr/>
      </p:nvGrpSpPr>
      <p:grpSpPr>
        <a:xfrm>
          <a:off x="0" y="0"/>
          <a:ext cx="0" cy="0"/>
          <a:chOff x="0" y="0"/>
          <a:chExt cx="0" cy="0"/>
        </a:xfrm>
      </p:grpSpPr>
      <p:sp>
        <p:nvSpPr>
          <p:cNvPr id="516" name="Google Shape;516;g5000d889ac_1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5000d889ac_1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syntax for the style tags is similar in that before we would have just had “body” or some other tag written instead of #id_name or .class_name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9" name="Shape 529"/>
        <p:cNvGrpSpPr/>
        <p:nvPr/>
      </p:nvGrpSpPr>
      <p:grpSpPr>
        <a:xfrm>
          <a:off x="0" y="0"/>
          <a:ext cx="0" cy="0"/>
          <a:chOff x="0" y="0"/>
          <a:chExt cx="0" cy="0"/>
        </a:xfrm>
      </p:grpSpPr>
      <p:sp>
        <p:nvSpPr>
          <p:cNvPr id="530" name="Google Shape;530;g5000d889ac_1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5000d889ac_1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https://www.w3schools.com/icons/fontawesome_icons_intro.asp</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g30da48140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30da48140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7" name="Shape 537"/>
        <p:cNvGrpSpPr/>
        <p:nvPr/>
      </p:nvGrpSpPr>
      <p:grpSpPr>
        <a:xfrm>
          <a:off x="0" y="0"/>
          <a:ext cx="0" cy="0"/>
          <a:chOff x="0" y="0"/>
          <a:chExt cx="0" cy="0"/>
        </a:xfrm>
      </p:grpSpPr>
      <p:sp>
        <p:nvSpPr>
          <p:cNvPr id="538" name="Google Shape;538;g5000d889ac_1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5000d889ac_1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9" name="Shape 549"/>
        <p:cNvGrpSpPr/>
        <p:nvPr/>
      </p:nvGrpSpPr>
      <p:grpSpPr>
        <a:xfrm>
          <a:off x="0" y="0"/>
          <a:ext cx="0" cy="0"/>
          <a:chOff x="0" y="0"/>
          <a:chExt cx="0" cy="0"/>
        </a:xfrm>
      </p:grpSpPr>
      <p:sp>
        <p:nvSpPr>
          <p:cNvPr id="550" name="Google Shape;550;g5000d889ac_1_5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5000d889ac_1_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4" name="Shape 554"/>
        <p:cNvGrpSpPr/>
        <p:nvPr/>
      </p:nvGrpSpPr>
      <p:grpSpPr>
        <a:xfrm>
          <a:off x="0" y="0"/>
          <a:ext cx="0" cy="0"/>
          <a:chOff x="0" y="0"/>
          <a:chExt cx="0" cy="0"/>
        </a:xfrm>
      </p:grpSpPr>
      <p:sp>
        <p:nvSpPr>
          <p:cNvPr id="555" name="Google Shape;555;g5000d889ac_1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5000d889ac_1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1" name="Shape 561"/>
        <p:cNvGrpSpPr/>
        <p:nvPr/>
      </p:nvGrpSpPr>
      <p:grpSpPr>
        <a:xfrm>
          <a:off x="0" y="0"/>
          <a:ext cx="0" cy="0"/>
          <a:chOff x="0" y="0"/>
          <a:chExt cx="0" cy="0"/>
        </a:xfrm>
      </p:grpSpPr>
      <p:sp>
        <p:nvSpPr>
          <p:cNvPr id="562" name="Google Shape;562;g5000d889ac_1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5000d889ac_1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7" name="Shape 567"/>
        <p:cNvGrpSpPr/>
        <p:nvPr/>
      </p:nvGrpSpPr>
      <p:grpSpPr>
        <a:xfrm>
          <a:off x="0" y="0"/>
          <a:ext cx="0" cy="0"/>
          <a:chOff x="0" y="0"/>
          <a:chExt cx="0" cy="0"/>
        </a:xfrm>
      </p:grpSpPr>
      <p:sp>
        <p:nvSpPr>
          <p:cNvPr id="568" name="Google Shape;568;g5000d889ac_1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5000d889ac_1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0" name="Shape 580"/>
        <p:cNvGrpSpPr/>
        <p:nvPr/>
      </p:nvGrpSpPr>
      <p:grpSpPr>
        <a:xfrm>
          <a:off x="0" y="0"/>
          <a:ext cx="0" cy="0"/>
          <a:chOff x="0" y="0"/>
          <a:chExt cx="0" cy="0"/>
        </a:xfrm>
      </p:grpSpPr>
      <p:sp>
        <p:nvSpPr>
          <p:cNvPr id="581" name="Google Shape;581;g5000d889ac_1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5000d889ac_1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6" name="Shape 586"/>
        <p:cNvGrpSpPr/>
        <p:nvPr/>
      </p:nvGrpSpPr>
      <p:grpSpPr>
        <a:xfrm>
          <a:off x="0" y="0"/>
          <a:ext cx="0" cy="0"/>
          <a:chOff x="0" y="0"/>
          <a:chExt cx="0" cy="0"/>
        </a:xfrm>
      </p:grpSpPr>
      <p:sp>
        <p:nvSpPr>
          <p:cNvPr id="587" name="Google Shape;587;g5000d889ac_1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5000d889ac_1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4" name="Shape 604"/>
        <p:cNvGrpSpPr/>
        <p:nvPr/>
      </p:nvGrpSpPr>
      <p:grpSpPr>
        <a:xfrm>
          <a:off x="0" y="0"/>
          <a:ext cx="0" cy="0"/>
          <a:chOff x="0" y="0"/>
          <a:chExt cx="0" cy="0"/>
        </a:xfrm>
      </p:grpSpPr>
      <p:sp>
        <p:nvSpPr>
          <p:cNvPr id="605" name="Google Shape;605;g5000d889ac_1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5000d889ac_1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3" name="Shape 613"/>
        <p:cNvGrpSpPr/>
        <p:nvPr/>
      </p:nvGrpSpPr>
      <p:grpSpPr>
        <a:xfrm>
          <a:off x="0" y="0"/>
          <a:ext cx="0" cy="0"/>
          <a:chOff x="0" y="0"/>
          <a:chExt cx="0" cy="0"/>
        </a:xfrm>
      </p:grpSpPr>
      <p:sp>
        <p:nvSpPr>
          <p:cNvPr id="614" name="Google Shape;614;g5000d889ac_1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5000d889ac_1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0" name="Shape 620"/>
        <p:cNvGrpSpPr/>
        <p:nvPr/>
      </p:nvGrpSpPr>
      <p:grpSpPr>
        <a:xfrm>
          <a:off x="0" y="0"/>
          <a:ext cx="0" cy="0"/>
          <a:chOff x="0" y="0"/>
          <a:chExt cx="0" cy="0"/>
        </a:xfrm>
      </p:grpSpPr>
      <p:sp>
        <p:nvSpPr>
          <p:cNvPr id="621" name="Google Shape;621;g5000d889ac_1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5000d889ac_1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&lt;!DOCTYPE html&gt;</a:t>
            </a:r>
            <a:endParaRPr/>
          </a:p>
          <a:p>
            <a:pPr indent="0" lvl="0" marL="0" rtl="0" algn="l">
              <a:spcBef>
                <a:spcPts val="0"/>
              </a:spcBef>
              <a:spcAft>
                <a:spcPts val="0"/>
              </a:spcAft>
              <a:buClr>
                <a:srgbClr val="000000"/>
              </a:buClr>
              <a:buSzPts val="1100"/>
              <a:buFont typeface="Arial"/>
              <a:buNone/>
            </a:pPr>
            <a:r>
              <a:t/>
            </a:r>
            <a:endParaRPr/>
          </a:p>
          <a:p>
            <a:pPr indent="0" lvl="0" marL="0" rtl="0" algn="l">
              <a:spcBef>
                <a:spcPts val="0"/>
              </a:spcBef>
              <a:spcAft>
                <a:spcPts val="0"/>
              </a:spcAft>
              <a:buClr>
                <a:srgbClr val="000000"/>
              </a:buClr>
              <a:buSzPts val="1100"/>
              <a:buFont typeface="Arial"/>
              <a:buNone/>
            </a:pPr>
            <a:r>
              <a:rPr lang="en"/>
              <a:t>&lt;html&gt;</a:t>
            </a:r>
            <a:endParaRPr/>
          </a:p>
          <a:p>
            <a:pPr indent="0" lvl="0" marL="0" rtl="0" algn="l">
              <a:spcBef>
                <a:spcPts val="0"/>
              </a:spcBef>
              <a:spcAft>
                <a:spcPts val="0"/>
              </a:spcAft>
              <a:buClr>
                <a:srgbClr val="000000"/>
              </a:buClr>
              <a:buSzPts val="1100"/>
              <a:buFont typeface="Arial"/>
              <a:buNone/>
            </a:pPr>
            <a:r>
              <a:rPr lang="en"/>
              <a:t>&lt;body&gt;</a:t>
            </a:r>
            <a:endParaRPr/>
          </a:p>
          <a:p>
            <a:pPr indent="0" lvl="0" marL="0" rtl="0" algn="l">
              <a:spcBef>
                <a:spcPts val="0"/>
              </a:spcBef>
              <a:spcAft>
                <a:spcPts val="0"/>
              </a:spcAft>
              <a:buClr>
                <a:srgbClr val="000000"/>
              </a:buClr>
              <a:buSzPts val="1100"/>
              <a:buFont typeface="Arial"/>
              <a:buNone/>
            </a:pPr>
            <a:r>
              <a:rPr lang="en"/>
              <a:t>&lt;button id="Button" onmouseout="normal()" onmouseover="clickMe()"&gt;Click Me&lt;/button&gt;</a:t>
            </a:r>
            <a:endParaRPr/>
          </a:p>
          <a:p>
            <a:pPr indent="0" lvl="0" marL="0" rtl="0" algn="l">
              <a:spcBef>
                <a:spcPts val="0"/>
              </a:spcBef>
              <a:spcAft>
                <a:spcPts val="0"/>
              </a:spcAft>
              <a:buClr>
                <a:srgbClr val="000000"/>
              </a:buClr>
              <a:buSzPts val="1100"/>
              <a:buFont typeface="Arial"/>
              <a:buNone/>
            </a:pPr>
            <a:r>
              <a:t/>
            </a:r>
            <a:endParaRPr/>
          </a:p>
          <a:p>
            <a:pPr indent="0" lvl="0" marL="0" rtl="0" algn="l">
              <a:spcBef>
                <a:spcPts val="0"/>
              </a:spcBef>
              <a:spcAft>
                <a:spcPts val="0"/>
              </a:spcAft>
              <a:buClr>
                <a:srgbClr val="000000"/>
              </a:buClr>
              <a:buSzPts val="1100"/>
              <a:buFont typeface="Arial"/>
              <a:buNone/>
            </a:pPr>
            <a:r>
              <a:rPr lang="en"/>
              <a:t>  &lt;script&gt;</a:t>
            </a:r>
            <a:endParaRPr/>
          </a:p>
          <a:p>
            <a:pPr indent="0" lvl="0" marL="0" rtl="0" algn="l">
              <a:spcBef>
                <a:spcPts val="0"/>
              </a:spcBef>
              <a:spcAft>
                <a:spcPts val="0"/>
              </a:spcAft>
              <a:buClr>
                <a:srgbClr val="000000"/>
              </a:buClr>
              <a:buSzPts val="1100"/>
              <a:buFont typeface="Arial"/>
              <a:buNone/>
            </a:pPr>
            <a:r>
              <a:t/>
            </a:r>
            <a:endParaRPr/>
          </a:p>
          <a:p>
            <a:pPr indent="0" lvl="0" marL="0" rtl="0" algn="l">
              <a:spcBef>
                <a:spcPts val="0"/>
              </a:spcBef>
              <a:spcAft>
                <a:spcPts val="0"/>
              </a:spcAft>
              <a:buClr>
                <a:srgbClr val="000000"/>
              </a:buClr>
              <a:buSzPts val="1100"/>
              <a:buFont typeface="Arial"/>
              <a:buNone/>
            </a:pPr>
            <a:r>
              <a:rPr lang="en"/>
              <a:t>	function clickMe() {</a:t>
            </a:r>
            <a:endParaRPr/>
          </a:p>
          <a:p>
            <a:pPr indent="0" lvl="0" marL="0" rtl="0" algn="l">
              <a:spcBef>
                <a:spcPts val="0"/>
              </a:spcBef>
              <a:spcAft>
                <a:spcPts val="0"/>
              </a:spcAft>
              <a:buClr>
                <a:srgbClr val="000000"/>
              </a:buClr>
              <a:buSzPts val="1100"/>
              <a:buFont typeface="Arial"/>
              <a:buNone/>
            </a:pPr>
            <a:r>
              <a:rPr lang="en"/>
              <a:t>  		var clicker = document.getElementById('Button');</a:t>
            </a:r>
            <a:endParaRPr/>
          </a:p>
          <a:p>
            <a:pPr indent="0" lvl="0" marL="0" rtl="0" algn="l">
              <a:spcBef>
                <a:spcPts val="0"/>
              </a:spcBef>
              <a:spcAft>
                <a:spcPts val="0"/>
              </a:spcAft>
              <a:buClr>
                <a:srgbClr val="000000"/>
              </a:buClr>
              <a:buSzPts val="1100"/>
              <a:buFont typeface="Arial"/>
              <a:buNone/>
            </a:pPr>
            <a:r>
              <a:rPr lang="en"/>
              <a:t>   	 	clicker.innerHTML = "You clicked!";</a:t>
            </a:r>
            <a:endParaRPr/>
          </a:p>
          <a:p>
            <a:pPr indent="0" lvl="0" marL="0" rtl="0" algn="l">
              <a:spcBef>
                <a:spcPts val="0"/>
              </a:spcBef>
              <a:spcAft>
                <a:spcPts val="0"/>
              </a:spcAft>
              <a:buClr>
                <a:srgbClr val="000000"/>
              </a:buClr>
              <a:buSzPts val="1100"/>
              <a:buFont typeface="Arial"/>
              <a:buNone/>
            </a:pPr>
            <a:r>
              <a:rPr lang="en"/>
              <a:t> 	 }</a:t>
            </a:r>
            <a:endParaRPr/>
          </a:p>
          <a:p>
            <a:pPr indent="0" lvl="0" marL="0" rtl="0" algn="l">
              <a:spcBef>
                <a:spcPts val="0"/>
              </a:spcBef>
              <a:spcAft>
                <a:spcPts val="0"/>
              </a:spcAft>
              <a:buClr>
                <a:srgbClr val="000000"/>
              </a:buClr>
              <a:buSzPts val="1100"/>
              <a:buFont typeface="Arial"/>
              <a:buNone/>
            </a:pPr>
            <a:r>
              <a:rPr lang="en"/>
              <a:t>     </a:t>
            </a:r>
            <a:endParaRPr/>
          </a:p>
          <a:p>
            <a:pPr indent="0" lvl="0" marL="0" rtl="0" algn="l">
              <a:spcBef>
                <a:spcPts val="0"/>
              </a:spcBef>
              <a:spcAft>
                <a:spcPts val="0"/>
              </a:spcAft>
              <a:buClr>
                <a:srgbClr val="000000"/>
              </a:buClr>
              <a:buSzPts val="1100"/>
              <a:buFont typeface="Arial"/>
              <a:buNone/>
            </a:pPr>
            <a:r>
              <a:rPr lang="en"/>
              <a:t>    	 function normal() {</a:t>
            </a:r>
            <a:endParaRPr/>
          </a:p>
          <a:p>
            <a:pPr indent="0" lvl="0" marL="0" rtl="0" algn="l">
              <a:spcBef>
                <a:spcPts val="0"/>
              </a:spcBef>
              <a:spcAft>
                <a:spcPts val="0"/>
              </a:spcAft>
              <a:buClr>
                <a:srgbClr val="000000"/>
              </a:buClr>
              <a:buSzPts val="1100"/>
              <a:buFont typeface="Arial"/>
              <a:buNone/>
            </a:pPr>
            <a:r>
              <a:rPr lang="en"/>
              <a:t>     		var clicker = document.getElementById('Button');</a:t>
            </a:r>
            <a:endParaRPr/>
          </a:p>
          <a:p>
            <a:pPr indent="0" lvl="0" marL="0" rtl="0" algn="l">
              <a:spcBef>
                <a:spcPts val="0"/>
              </a:spcBef>
              <a:spcAft>
                <a:spcPts val="0"/>
              </a:spcAft>
              <a:buClr>
                <a:srgbClr val="000000"/>
              </a:buClr>
              <a:buSzPts val="1100"/>
              <a:buFont typeface="Arial"/>
              <a:buNone/>
            </a:pPr>
            <a:r>
              <a:rPr lang="en"/>
              <a:t>   	 	clicker.innerHTML = 'Click Me';</a:t>
            </a:r>
            <a:endParaRPr/>
          </a:p>
          <a:p>
            <a:pPr indent="0" lvl="0" marL="0" rtl="0" algn="l">
              <a:spcBef>
                <a:spcPts val="0"/>
              </a:spcBef>
              <a:spcAft>
                <a:spcPts val="0"/>
              </a:spcAft>
              <a:buClr>
                <a:srgbClr val="000000"/>
              </a:buClr>
              <a:buSzPts val="1100"/>
              <a:buFont typeface="Arial"/>
              <a:buNone/>
            </a:pPr>
            <a:r>
              <a:rPr lang="en"/>
              <a:t>    	 }</a:t>
            </a:r>
            <a:endParaRPr/>
          </a:p>
          <a:p>
            <a:pPr indent="0" lvl="0" marL="0" rtl="0" algn="l">
              <a:spcBef>
                <a:spcPts val="0"/>
              </a:spcBef>
              <a:spcAft>
                <a:spcPts val="0"/>
              </a:spcAft>
              <a:buClr>
                <a:srgbClr val="000000"/>
              </a:buClr>
              <a:buSzPts val="1100"/>
              <a:buFont typeface="Arial"/>
              <a:buNone/>
            </a:pPr>
            <a:r>
              <a:t/>
            </a:r>
            <a:endParaRPr/>
          </a:p>
          <a:p>
            <a:pPr indent="0" lvl="0" marL="0" rtl="0" algn="l">
              <a:spcBef>
                <a:spcPts val="0"/>
              </a:spcBef>
              <a:spcAft>
                <a:spcPts val="0"/>
              </a:spcAft>
              <a:buClr>
                <a:srgbClr val="000000"/>
              </a:buClr>
              <a:buSzPts val="1100"/>
              <a:buFont typeface="Arial"/>
              <a:buNone/>
            </a:pPr>
            <a:r>
              <a:rPr lang="en"/>
              <a:t>   &lt;/script&gt;</a:t>
            </a:r>
            <a:endParaRPr/>
          </a:p>
          <a:p>
            <a:pPr indent="0" lvl="0" marL="0" rtl="0" algn="l">
              <a:spcBef>
                <a:spcPts val="0"/>
              </a:spcBef>
              <a:spcAft>
                <a:spcPts val="0"/>
              </a:spcAft>
              <a:buClr>
                <a:srgbClr val="000000"/>
              </a:buClr>
              <a:buSzPts val="1100"/>
              <a:buFont typeface="Arial"/>
              <a:buNone/>
            </a:pPr>
            <a:r>
              <a:t/>
            </a:r>
            <a:endParaRPr/>
          </a:p>
          <a:p>
            <a:pPr indent="0" lvl="0" marL="0" rtl="0" algn="l">
              <a:spcBef>
                <a:spcPts val="0"/>
              </a:spcBef>
              <a:spcAft>
                <a:spcPts val="0"/>
              </a:spcAft>
              <a:buClr>
                <a:srgbClr val="000000"/>
              </a:buClr>
              <a:buSzPts val="1100"/>
              <a:buFont typeface="Arial"/>
              <a:buNone/>
            </a:pPr>
            <a:r>
              <a:rPr lang="en"/>
              <a:t>&lt;/body&gt;</a:t>
            </a:r>
            <a:endParaRPr/>
          </a:p>
          <a:p>
            <a:pPr indent="0" lvl="0" marL="0" rtl="0" algn="l">
              <a:spcBef>
                <a:spcPts val="0"/>
              </a:spcBef>
              <a:spcAft>
                <a:spcPts val="0"/>
              </a:spcAft>
              <a:buClr>
                <a:srgbClr val="000000"/>
              </a:buClr>
              <a:buSzPts val="1100"/>
              <a:buFont typeface="Arial"/>
              <a:buNone/>
            </a:pPr>
            <a:r>
              <a:rPr lang="en"/>
              <a:t>&lt;/html&gt;</a:t>
            </a:r>
            <a:endParaRPr/>
          </a:p>
          <a:p>
            <a:pPr indent="0" lvl="0" marL="0" rtl="0" algn="l">
              <a:spcBef>
                <a:spcPts val="0"/>
              </a:spcBef>
              <a:spcAft>
                <a:spcPts val="0"/>
              </a:spcAft>
              <a:buClr>
                <a:srgbClr val="000000"/>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g5000d889a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5000d889a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4" name="Shape 634"/>
        <p:cNvGrpSpPr/>
        <p:nvPr/>
      </p:nvGrpSpPr>
      <p:grpSpPr>
        <a:xfrm>
          <a:off x="0" y="0"/>
          <a:ext cx="0" cy="0"/>
          <a:chOff x="0" y="0"/>
          <a:chExt cx="0" cy="0"/>
        </a:xfrm>
      </p:grpSpPr>
      <p:sp>
        <p:nvSpPr>
          <p:cNvPr id="635" name="Google Shape;635;g5000d889ac_1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5000d889ac_1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1" name="Shape 661"/>
        <p:cNvGrpSpPr/>
        <p:nvPr/>
      </p:nvGrpSpPr>
      <p:grpSpPr>
        <a:xfrm>
          <a:off x="0" y="0"/>
          <a:ext cx="0" cy="0"/>
          <a:chOff x="0" y="0"/>
          <a:chExt cx="0" cy="0"/>
        </a:xfrm>
      </p:grpSpPr>
      <p:sp>
        <p:nvSpPr>
          <p:cNvPr id="662" name="Google Shape;662;g5000d889ac_1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5000d889ac_1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9" name="Shape 669"/>
        <p:cNvGrpSpPr/>
        <p:nvPr/>
      </p:nvGrpSpPr>
      <p:grpSpPr>
        <a:xfrm>
          <a:off x="0" y="0"/>
          <a:ext cx="0" cy="0"/>
          <a:chOff x="0" y="0"/>
          <a:chExt cx="0" cy="0"/>
        </a:xfrm>
      </p:grpSpPr>
      <p:sp>
        <p:nvSpPr>
          <p:cNvPr id="670" name="Google Shape;670;g5000d889ac_1_4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5000d889ac_1_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See Forms.html</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1" name="Shape 691"/>
        <p:cNvGrpSpPr/>
        <p:nvPr/>
      </p:nvGrpSpPr>
      <p:grpSpPr>
        <a:xfrm>
          <a:off x="0" y="0"/>
          <a:ext cx="0" cy="0"/>
          <a:chOff x="0" y="0"/>
          <a:chExt cx="0" cy="0"/>
        </a:xfrm>
      </p:grpSpPr>
      <p:sp>
        <p:nvSpPr>
          <p:cNvPr id="692" name="Google Shape;692;g5000d889ac_1_4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5000d889ac_1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7" name="Shape 697"/>
        <p:cNvGrpSpPr/>
        <p:nvPr/>
      </p:nvGrpSpPr>
      <p:grpSpPr>
        <a:xfrm>
          <a:off x="0" y="0"/>
          <a:ext cx="0" cy="0"/>
          <a:chOff x="0" y="0"/>
          <a:chExt cx="0" cy="0"/>
        </a:xfrm>
      </p:grpSpPr>
      <p:sp>
        <p:nvSpPr>
          <p:cNvPr id="698" name="Google Shape;698;g35f668f8d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35f668f8d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2" name="Shape 702"/>
        <p:cNvGrpSpPr/>
        <p:nvPr/>
      </p:nvGrpSpPr>
      <p:grpSpPr>
        <a:xfrm>
          <a:off x="0" y="0"/>
          <a:ext cx="0" cy="0"/>
          <a:chOff x="0" y="0"/>
          <a:chExt cx="0" cy="0"/>
        </a:xfrm>
      </p:grpSpPr>
      <p:sp>
        <p:nvSpPr>
          <p:cNvPr id="703" name="Google Shape;703;g30e2f199ac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30e2f199ac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Looking back again at this document</a:t>
            </a:r>
            <a:endParaRPr/>
          </a:p>
          <a:p>
            <a:pPr indent="0" lvl="0" marL="0" rtl="0" algn="l">
              <a:spcBef>
                <a:spcPts val="0"/>
              </a:spcBef>
              <a:spcAft>
                <a:spcPts val="0"/>
              </a:spcAft>
              <a:buNone/>
            </a:pPr>
            <a:r>
              <a:rPr lang="en"/>
              <a:t>HTTP was made to fetch HTML documents and send them to the client, HTTP is what communicates between the internet and the server to fetch you website, content, etc. SUPER important.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0" name="Shape 720"/>
        <p:cNvGrpSpPr/>
        <p:nvPr/>
      </p:nvGrpSpPr>
      <p:grpSpPr>
        <a:xfrm>
          <a:off x="0" y="0"/>
          <a:ext cx="0" cy="0"/>
          <a:chOff x="0" y="0"/>
          <a:chExt cx="0" cy="0"/>
        </a:xfrm>
      </p:grpSpPr>
      <p:sp>
        <p:nvSpPr>
          <p:cNvPr id="721" name="Google Shape;721;g30e2f199ac_1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30e2f199ac_1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 is composed of requests and responses, shown below.</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Connectionless: after making a request to the server, the client disconnects until the response in ready and then the server re-establishes the connection to deliver a response (every connection is acted as if a new connection between computers)</a:t>
            </a:r>
            <a:br>
              <a:rPr lang="en"/>
            </a:br>
            <a:endParaRPr/>
          </a:p>
          <a:p>
            <a:pPr indent="0" lvl="0" marL="0" rtl="0" algn="l">
              <a:spcBef>
                <a:spcPts val="0"/>
              </a:spcBef>
              <a:spcAft>
                <a:spcPts val="0"/>
              </a:spcAft>
              <a:buNone/>
            </a:pPr>
            <a:r>
              <a:rPr lang="en"/>
              <a:t>TCP/IP based protocol: Transmission Control Protocol/Internet Protocol is a widely adopted networking standard, a set of networking protocols that allows computers to communicate. (a language computers use to access the internet)</a:t>
            </a:r>
            <a:br>
              <a:rPr lang="en"/>
            </a:br>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0" name="Shape 740"/>
        <p:cNvGrpSpPr/>
        <p:nvPr/>
      </p:nvGrpSpPr>
      <p:grpSpPr>
        <a:xfrm>
          <a:off x="0" y="0"/>
          <a:ext cx="0" cy="0"/>
          <a:chOff x="0" y="0"/>
          <a:chExt cx="0" cy="0"/>
        </a:xfrm>
      </p:grpSpPr>
      <p:sp>
        <p:nvSpPr>
          <p:cNvPr id="741" name="Google Shape;741;g2e3e1754a8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2e3e1754a8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information in these boxes varies depending on the http message and whether it’s a request or response…</a:t>
            </a:r>
            <a:endParaRPr/>
          </a:p>
          <a:p>
            <a:pPr indent="0" lvl="0" marL="0" rtl="0" algn="l">
              <a:spcBef>
                <a:spcPts val="0"/>
              </a:spcBef>
              <a:spcAft>
                <a:spcPts val="0"/>
              </a:spcAft>
              <a:buNone/>
            </a:pPr>
            <a:r>
              <a:rPr lang="en"/>
              <a:t>This is how your browser sends a request to get a website and the response is either getting the site or getting an error of some sort.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3" name="Shape 763"/>
        <p:cNvGrpSpPr/>
        <p:nvPr/>
      </p:nvGrpSpPr>
      <p:grpSpPr>
        <a:xfrm>
          <a:off x="0" y="0"/>
          <a:ext cx="0" cy="0"/>
          <a:chOff x="0" y="0"/>
          <a:chExt cx="0" cy="0"/>
        </a:xfrm>
      </p:grpSpPr>
      <p:sp>
        <p:nvSpPr>
          <p:cNvPr id="764" name="Google Shape;764;g30e2f199ac_1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30e2f199ac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information in these boxes varies depending on the http message and whether it’s a request or response…</a:t>
            </a:r>
            <a:endParaRPr/>
          </a:p>
          <a:p>
            <a:pPr indent="0" lvl="0" marL="0" rtl="0" algn="l">
              <a:spcBef>
                <a:spcPts val="0"/>
              </a:spcBef>
              <a:spcAft>
                <a:spcPts val="0"/>
              </a:spcAft>
              <a:buNone/>
            </a:pPr>
            <a:r>
              <a:rPr lang="en"/>
              <a:t>This is how your browser sends a request to get a website and the response is either getting the site or getting an error of some sort.</a:t>
            </a:r>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5" name="Shape 785"/>
        <p:cNvGrpSpPr/>
        <p:nvPr/>
      </p:nvGrpSpPr>
      <p:grpSpPr>
        <a:xfrm>
          <a:off x="0" y="0"/>
          <a:ext cx="0" cy="0"/>
          <a:chOff x="0" y="0"/>
          <a:chExt cx="0" cy="0"/>
        </a:xfrm>
      </p:grpSpPr>
      <p:sp>
        <p:nvSpPr>
          <p:cNvPr id="786" name="Google Shape;786;g2e3e1754a8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2e3e1754a8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 Verb Definitions:</a:t>
            </a:r>
            <a:br>
              <a:rPr lang="en"/>
            </a:br>
            <a:br>
              <a:rPr lang="en"/>
            </a:br>
            <a:r>
              <a:rPr lang="en"/>
              <a:t>GET: Retrieves information based on given parameters</a:t>
            </a:r>
            <a:br>
              <a:rPr lang="en"/>
            </a:br>
            <a:r>
              <a:rPr lang="en"/>
              <a:t>PUT: Stores/updates information in a specific location</a:t>
            </a:r>
            <a:br>
              <a:rPr lang="en"/>
            </a:br>
            <a:r>
              <a:rPr lang="en"/>
              <a:t>POST: Send information in to be stored</a:t>
            </a:r>
            <a:br>
              <a:rPr lang="en"/>
            </a:br>
            <a:r>
              <a:rPr lang="en"/>
              <a:t>DELETE: Deletes a given piece of information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g5000d889ac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5000d889ac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4" name="Shape 794"/>
        <p:cNvGrpSpPr/>
        <p:nvPr/>
      </p:nvGrpSpPr>
      <p:grpSpPr>
        <a:xfrm>
          <a:off x="0" y="0"/>
          <a:ext cx="0" cy="0"/>
          <a:chOff x="0" y="0"/>
          <a:chExt cx="0" cy="0"/>
        </a:xfrm>
      </p:grpSpPr>
      <p:sp>
        <p:nvSpPr>
          <p:cNvPr id="795" name="Google Shape;795;g2e3e1754a8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6" name="Google Shape;796;g2e3e1754a8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what an HTTP response would look like for a website</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7" name="Shape 817"/>
        <p:cNvGrpSpPr/>
        <p:nvPr/>
      </p:nvGrpSpPr>
      <p:grpSpPr>
        <a:xfrm>
          <a:off x="0" y="0"/>
          <a:ext cx="0" cy="0"/>
          <a:chOff x="0" y="0"/>
          <a:chExt cx="0" cy="0"/>
        </a:xfrm>
      </p:grpSpPr>
      <p:sp>
        <p:nvSpPr>
          <p:cNvPr id="818" name="Google Shape;818;g2e3e1754a8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9" name="Google Shape;819;g2e3e1754a8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GET /in/madisonross HTTP/1.1</a:t>
            </a:r>
            <a:endParaRPr/>
          </a:p>
          <a:p>
            <a:pPr indent="0" lvl="0" marL="0" rtl="0" algn="l">
              <a:spcBef>
                <a:spcPts val="0"/>
              </a:spcBef>
              <a:spcAft>
                <a:spcPts val="0"/>
              </a:spcAft>
              <a:buNone/>
            </a:pPr>
            <a:r>
              <a:rPr lang="en"/>
              <a:t>Host: linkedin.com</a:t>
            </a:r>
            <a:endParaRPr/>
          </a:p>
          <a:p>
            <a:pPr indent="0" lvl="0" marL="0" rtl="0" algn="l">
              <a:spcBef>
                <a:spcPts val="0"/>
              </a:spcBef>
              <a:spcAft>
                <a:spcPts val="0"/>
              </a:spcAft>
              <a:buNone/>
            </a:pPr>
            <a:r>
              <a:rPr lang="en"/>
              <a:t>Accept-language: en-us</a:t>
            </a:r>
            <a:endParaRPr/>
          </a:p>
          <a:p>
            <a:pPr indent="0" lvl="0" marL="0" rtl="0" algn="l">
              <a:spcBef>
                <a:spcPts val="0"/>
              </a:spcBef>
              <a:spcAft>
                <a:spcPts val="0"/>
              </a:spcAft>
              <a:buNone/>
            </a:pPr>
            <a:r>
              <a:rPr lang="en"/>
              <a:t>Accept: text/html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that is the end of the second part of web development! Keep going for the third.</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8" name="Shape 828"/>
        <p:cNvGrpSpPr/>
        <p:nvPr/>
      </p:nvGrpSpPr>
      <p:grpSpPr>
        <a:xfrm>
          <a:off x="0" y="0"/>
          <a:ext cx="0" cy="0"/>
          <a:chOff x="0" y="0"/>
          <a:chExt cx="0" cy="0"/>
        </a:xfrm>
      </p:grpSpPr>
      <p:sp>
        <p:nvSpPr>
          <p:cNvPr id="829" name="Google Shape;829;g35f668f8d3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0" name="Google Shape;830;g35f668f8d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3" name="Shape 833"/>
        <p:cNvGrpSpPr/>
        <p:nvPr/>
      </p:nvGrpSpPr>
      <p:grpSpPr>
        <a:xfrm>
          <a:off x="0" y="0"/>
          <a:ext cx="0" cy="0"/>
          <a:chOff x="0" y="0"/>
          <a:chExt cx="0" cy="0"/>
        </a:xfrm>
      </p:grpSpPr>
      <p:sp>
        <p:nvSpPr>
          <p:cNvPr id="834" name="Google Shape;834;g30da481404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5" name="Google Shape;835;g30da481404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Final meeting on web development</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1" name="Shape 851"/>
        <p:cNvGrpSpPr/>
        <p:nvPr/>
      </p:nvGrpSpPr>
      <p:grpSpPr>
        <a:xfrm>
          <a:off x="0" y="0"/>
          <a:ext cx="0" cy="0"/>
          <a:chOff x="0" y="0"/>
          <a:chExt cx="0" cy="0"/>
        </a:xfrm>
      </p:grpSpPr>
      <p:sp>
        <p:nvSpPr>
          <p:cNvPr id="852" name="Google Shape;852;g30da481404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3" name="Google Shape;853;g30da481404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Has access/connects to your important database, caching service, and priceless algorithm</a:t>
            </a:r>
            <a:br>
              <a:rPr lang="en"/>
            </a:br>
            <a:r>
              <a:rPr lang="en"/>
              <a:t>Build a web application that has a server</a:t>
            </a:r>
            <a:br>
              <a:rPr lang="en"/>
            </a:br>
            <a:r>
              <a:rPr lang="en"/>
              <a:t>Malicious user can backwards engineer sensitive data</a:t>
            </a:r>
            <a:br>
              <a:rPr lang="en"/>
            </a:br>
            <a:r>
              <a:rPr lang="en"/>
              <a:t>APIs sit between the web application and the server to prevent them from seeing… (authentication) look up and making sure you’re going where you’re supposed to, can access only certain resources on the server</a:t>
            </a:r>
            <a:br>
              <a:rPr lang="en"/>
            </a:br>
            <a:r>
              <a:rPr lang="en"/>
              <a:t>Encapsulation: only let the user know what they need to know and do what they need to do</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9" name="Shape 869"/>
        <p:cNvGrpSpPr/>
        <p:nvPr/>
      </p:nvGrpSpPr>
      <p:grpSpPr>
        <a:xfrm>
          <a:off x="0" y="0"/>
          <a:ext cx="0" cy="0"/>
          <a:chOff x="0" y="0"/>
          <a:chExt cx="0" cy="0"/>
        </a:xfrm>
      </p:grpSpPr>
      <p:sp>
        <p:nvSpPr>
          <p:cNvPr id="870" name="Google Shape;870;g30da481404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30da481404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a:p>
            <a:pPr indent="0" lvl="0" marL="0" rtl="0" algn="l">
              <a:spcBef>
                <a:spcPts val="0"/>
              </a:spcBef>
              <a:spcAft>
                <a:spcPts val="0"/>
              </a:spcAft>
              <a:buNone/>
            </a:pPr>
            <a:r>
              <a:rPr lang="en" sz="1400"/>
              <a:t>Why is this important for your own website?</a:t>
            </a:r>
            <a:br>
              <a:rPr lang="en" sz="1400"/>
            </a:br>
            <a:r>
              <a:rPr lang="en" sz="1400"/>
              <a:t>An example would be GET http://api.example.com/weather/32611. The request would retrieve the weather information on Gainesville. The GET portion is the HTTP verb, and the http://api.example.com/weather/32611 is the API endpoint, or URL.</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REST (Representational State Transfer) APIs are a common way to share information between programs. REST APIs use regular HTTP URLs such as http://google.com and the HTTP verbs (GET, PUT, POST, DELETE) to request and send information. There are two kinds of APIs, public and private.</a:t>
            </a:r>
            <a:br>
              <a:rPr lang="en" sz="1400"/>
            </a:br>
            <a:r>
              <a:rPr lang="en" sz="1400"/>
              <a:t>The REST API handles all of your business logic: signing in users, status updates. Anything connected to the internet can use your API: mobile apps, web apps, desktop programs.</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4" name="Shape 884"/>
        <p:cNvGrpSpPr/>
        <p:nvPr/>
      </p:nvGrpSpPr>
      <p:grpSpPr>
        <a:xfrm>
          <a:off x="0" y="0"/>
          <a:ext cx="0" cy="0"/>
          <a:chOff x="0" y="0"/>
          <a:chExt cx="0" cy="0"/>
        </a:xfrm>
      </p:grpSpPr>
      <p:sp>
        <p:nvSpPr>
          <p:cNvPr id="885" name="Google Shape;885;g30e2f199a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6" name="Google Shape;886;g30e2f199a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0" name="Shape 890"/>
        <p:cNvGrpSpPr/>
        <p:nvPr/>
      </p:nvGrpSpPr>
      <p:grpSpPr>
        <a:xfrm>
          <a:off x="0" y="0"/>
          <a:ext cx="0" cy="0"/>
          <a:chOff x="0" y="0"/>
          <a:chExt cx="0" cy="0"/>
        </a:xfrm>
      </p:grpSpPr>
      <p:sp>
        <p:nvSpPr>
          <p:cNvPr id="891" name="Google Shape;891;g30e2f199ac_1_8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2" name="Google Shape;892;g30e2f199ac_1_8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5" name="Shape 895"/>
        <p:cNvGrpSpPr/>
        <p:nvPr/>
      </p:nvGrpSpPr>
      <p:grpSpPr>
        <a:xfrm>
          <a:off x="0" y="0"/>
          <a:ext cx="0" cy="0"/>
          <a:chOff x="0" y="0"/>
          <a:chExt cx="0" cy="0"/>
        </a:xfrm>
      </p:grpSpPr>
      <p:sp>
        <p:nvSpPr>
          <p:cNvPr id="896" name="Google Shape;896;g30e2f199ac_1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7" name="Google Shape;897;g30e2f199ac_1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5" name="Shape 905"/>
        <p:cNvGrpSpPr/>
        <p:nvPr/>
      </p:nvGrpSpPr>
      <p:grpSpPr>
        <a:xfrm>
          <a:off x="0" y="0"/>
          <a:ext cx="0" cy="0"/>
          <a:chOff x="0" y="0"/>
          <a:chExt cx="0" cy="0"/>
        </a:xfrm>
      </p:grpSpPr>
      <p:sp>
        <p:nvSpPr>
          <p:cNvPr id="906" name="Google Shape;906;g30e2f199ac_1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7" name="Google Shape;907;g30e2f199ac_1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URL is a type of URI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Google Shape;361;g5000d889ac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5000d889ac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Whole thing is an element</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2" name="Shape 912"/>
        <p:cNvGrpSpPr/>
        <p:nvPr/>
      </p:nvGrpSpPr>
      <p:grpSpPr>
        <a:xfrm>
          <a:off x="0" y="0"/>
          <a:ext cx="0" cy="0"/>
          <a:chOff x="0" y="0"/>
          <a:chExt cx="0" cy="0"/>
        </a:xfrm>
      </p:grpSpPr>
      <p:sp>
        <p:nvSpPr>
          <p:cNvPr id="913" name="Google Shape;913;g30e2f199ac_1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30e2f199ac_1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0" name="Shape 920"/>
        <p:cNvGrpSpPr/>
        <p:nvPr/>
      </p:nvGrpSpPr>
      <p:grpSpPr>
        <a:xfrm>
          <a:off x="0" y="0"/>
          <a:ext cx="0" cy="0"/>
          <a:chOff x="0" y="0"/>
          <a:chExt cx="0" cy="0"/>
        </a:xfrm>
      </p:grpSpPr>
      <p:sp>
        <p:nvSpPr>
          <p:cNvPr id="921" name="Google Shape;921;g30e2f199ac_1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2" name="Google Shape;922;g30e2f199ac_1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7" name="Shape 927"/>
        <p:cNvGrpSpPr/>
        <p:nvPr/>
      </p:nvGrpSpPr>
      <p:grpSpPr>
        <a:xfrm>
          <a:off x="0" y="0"/>
          <a:ext cx="0" cy="0"/>
          <a:chOff x="0" y="0"/>
          <a:chExt cx="0" cy="0"/>
        </a:xfrm>
      </p:grpSpPr>
      <p:sp>
        <p:nvSpPr>
          <p:cNvPr id="928" name="Google Shape;928;g30e2f199ac_1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9" name="Google Shape;929;g30e2f199ac_1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5" name="Shape 935"/>
        <p:cNvGrpSpPr/>
        <p:nvPr/>
      </p:nvGrpSpPr>
      <p:grpSpPr>
        <a:xfrm>
          <a:off x="0" y="0"/>
          <a:ext cx="0" cy="0"/>
          <a:chOff x="0" y="0"/>
          <a:chExt cx="0" cy="0"/>
        </a:xfrm>
      </p:grpSpPr>
      <p:sp>
        <p:nvSpPr>
          <p:cNvPr id="936" name="Google Shape;936;g30e2f199ac_1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7" name="Google Shape;937;g30e2f199ac_1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6" name="Shape 946"/>
        <p:cNvGrpSpPr/>
        <p:nvPr/>
      </p:nvGrpSpPr>
      <p:grpSpPr>
        <a:xfrm>
          <a:off x="0" y="0"/>
          <a:ext cx="0" cy="0"/>
          <a:chOff x="0" y="0"/>
          <a:chExt cx="0" cy="0"/>
        </a:xfrm>
      </p:grpSpPr>
      <p:sp>
        <p:nvSpPr>
          <p:cNvPr id="947" name="Google Shape;947;g30e2f199ac_1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8" name="Google Shape;948;g30e2f199ac_1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4" name="Shape 954"/>
        <p:cNvGrpSpPr/>
        <p:nvPr/>
      </p:nvGrpSpPr>
      <p:grpSpPr>
        <a:xfrm>
          <a:off x="0" y="0"/>
          <a:ext cx="0" cy="0"/>
          <a:chOff x="0" y="0"/>
          <a:chExt cx="0" cy="0"/>
        </a:xfrm>
      </p:grpSpPr>
      <p:sp>
        <p:nvSpPr>
          <p:cNvPr id="955" name="Google Shape;955;g30e2f199ac_1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6" name="Google Shape;956;g30e2f199ac_1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5" name="Shape 965"/>
        <p:cNvGrpSpPr/>
        <p:nvPr/>
      </p:nvGrpSpPr>
      <p:grpSpPr>
        <a:xfrm>
          <a:off x="0" y="0"/>
          <a:ext cx="0" cy="0"/>
          <a:chOff x="0" y="0"/>
          <a:chExt cx="0" cy="0"/>
        </a:xfrm>
      </p:grpSpPr>
      <p:sp>
        <p:nvSpPr>
          <p:cNvPr id="966" name="Google Shape;966;g30e2f199ac_1_4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7" name="Google Shape;967;g30e2f199ac_1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3" name="Shape 973"/>
        <p:cNvGrpSpPr/>
        <p:nvPr/>
      </p:nvGrpSpPr>
      <p:grpSpPr>
        <a:xfrm>
          <a:off x="0" y="0"/>
          <a:ext cx="0" cy="0"/>
          <a:chOff x="0" y="0"/>
          <a:chExt cx="0" cy="0"/>
        </a:xfrm>
      </p:grpSpPr>
      <p:sp>
        <p:nvSpPr>
          <p:cNvPr id="974" name="Google Shape;974;g30e2f199ac_1_4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5" name="Google Shape;975;g30e2f199ac_1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1" name="Shape 981"/>
        <p:cNvGrpSpPr/>
        <p:nvPr/>
      </p:nvGrpSpPr>
      <p:grpSpPr>
        <a:xfrm>
          <a:off x="0" y="0"/>
          <a:ext cx="0" cy="0"/>
          <a:chOff x="0" y="0"/>
          <a:chExt cx="0" cy="0"/>
        </a:xfrm>
      </p:grpSpPr>
      <p:sp>
        <p:nvSpPr>
          <p:cNvPr id="982" name="Google Shape;982;g30e2f199ac_1_4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3" name="Google Shape;983;g30e2f199ac_1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0" name="Shape 990"/>
        <p:cNvGrpSpPr/>
        <p:nvPr/>
      </p:nvGrpSpPr>
      <p:grpSpPr>
        <a:xfrm>
          <a:off x="0" y="0"/>
          <a:ext cx="0" cy="0"/>
          <a:chOff x="0" y="0"/>
          <a:chExt cx="0" cy="0"/>
        </a:xfrm>
      </p:grpSpPr>
      <p:sp>
        <p:nvSpPr>
          <p:cNvPr id="991" name="Google Shape;991;g30e2f199ac_1_7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2" name="Google Shape;992;g30e2f199ac_1_7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Google Shape;372;g5000d889ac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5000d889ac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Copy and paste this into brackets and run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g5000d889ac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5000d889ac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g5000d889ac_1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5000d889ac_1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Show Exercise1.html in brackets</a:t>
            </a:r>
            <a:endParaRPr/>
          </a:p>
          <a:p>
            <a:pPr indent="0" lvl="0" marL="0" rtl="0" algn="l">
              <a:spcBef>
                <a:spcPts val="0"/>
              </a:spcBef>
              <a:spcAft>
                <a:spcPts val="0"/>
              </a:spcAft>
              <a:buNone/>
            </a:pPr>
            <a:r>
              <a:rPr lang="en"/>
              <a:t>~5 mins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Google Shape;423;g5000d889ac_1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5000d889ac_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png"/><Relationship Id="rId3"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png"/><Relationship Id="rId3" Type="http://schemas.openxmlformats.org/officeDocument/2006/relationships/image" Target="../media/image1.png"/><Relationship Id="rId4" Type="http://schemas.openxmlformats.org/officeDocument/2006/relationships/image" Target="../media/image84.png"/><Relationship Id="rId5"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png"/><Relationship Id="rId3" Type="http://schemas.openxmlformats.org/officeDocument/2006/relationships/image" Target="../media/image1.png"/><Relationship Id="rId4" Type="http://schemas.openxmlformats.org/officeDocument/2006/relationships/image" Target="../media/image8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png"/><Relationship Id="rId3"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png"/><Relationship Id="rId3" Type="http://schemas.openxmlformats.org/officeDocument/2006/relationships/image" Target="../media/image3.png"/><Relationship Id="rId4" Type="http://schemas.openxmlformats.org/officeDocument/2006/relationships/image" Target="../media/image8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png"/><Relationship Id="rId3" Type="http://schemas.openxmlformats.org/officeDocument/2006/relationships/image" Target="../media/image3.png"/><Relationship Id="rId4" Type="http://schemas.openxmlformats.org/officeDocument/2006/relationships/image" Target="../media/image8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4.png"/><Relationship Id="rId3" Type="http://schemas.openxmlformats.org/officeDocument/2006/relationships/image" Target="../media/image7.png"/><Relationship Id="rId4" Type="http://schemas.openxmlformats.org/officeDocument/2006/relationships/image" Target="../media/image88.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4.png"/><Relationship Id="rId3" Type="http://schemas.openxmlformats.org/officeDocument/2006/relationships/image" Target="../media/image16.png"/><Relationship Id="rId4" Type="http://schemas.openxmlformats.org/officeDocument/2006/relationships/image" Target="../media/image86.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4" name="Shape 54"/>
        <p:cNvGrpSpPr/>
        <p:nvPr/>
      </p:nvGrpSpPr>
      <p:grpSpPr>
        <a:xfrm>
          <a:off x="0" y="0"/>
          <a:ext cx="0" cy="0"/>
          <a:chOff x="0" y="0"/>
          <a:chExt cx="0" cy="0"/>
        </a:xfrm>
      </p:grpSpPr>
      <p:cxnSp>
        <p:nvCxnSpPr>
          <p:cNvPr id="55" name="Google Shape;55;p14"/>
          <p:cNvCxnSpPr/>
          <p:nvPr/>
        </p:nvCxnSpPr>
        <p:spPr>
          <a:xfrm>
            <a:off x="4278300" y="2751163"/>
            <a:ext cx="587400" cy="0"/>
          </a:xfrm>
          <a:prstGeom prst="straightConnector1">
            <a:avLst/>
          </a:prstGeom>
          <a:noFill/>
          <a:ln cap="flat" cmpd="sng" w="76200">
            <a:solidFill>
              <a:srgbClr val="094C8A"/>
            </a:solidFill>
            <a:prstDash val="solid"/>
            <a:round/>
            <a:headEnd len="sm" w="sm" type="none"/>
            <a:tailEnd len="sm" w="sm" type="none"/>
          </a:ln>
        </p:spPr>
      </p:cxnSp>
      <p:sp>
        <p:nvSpPr>
          <p:cNvPr id="56" name="Google Shape;56;p14"/>
          <p:cNvSpPr txBox="1"/>
          <p:nvPr>
            <p:ph type="ctrTitle"/>
          </p:nvPr>
        </p:nvSpPr>
        <p:spPr>
          <a:xfrm>
            <a:off x="311700" y="595975"/>
            <a:ext cx="8520600" cy="195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57" name="Google Shape;57;p14"/>
          <p:cNvSpPr txBox="1"/>
          <p:nvPr>
            <p:ph idx="1" type="subTitle"/>
          </p:nvPr>
        </p:nvSpPr>
        <p:spPr>
          <a:xfrm>
            <a:off x="311700" y="3165823"/>
            <a:ext cx="8520600" cy="733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94C8A"/>
              </a:buClr>
              <a:buSzPts val="2400"/>
              <a:buNone/>
              <a:defRPr sz="2400">
                <a:solidFill>
                  <a:srgbClr val="094C8A"/>
                </a:solidFill>
              </a:defRPr>
            </a:lvl1pPr>
            <a:lvl2pPr lvl="1" rtl="0" algn="ctr">
              <a:lnSpc>
                <a:spcPct val="100000"/>
              </a:lnSpc>
              <a:spcBef>
                <a:spcPts val="0"/>
              </a:spcBef>
              <a:spcAft>
                <a:spcPts val="0"/>
              </a:spcAft>
              <a:buClr>
                <a:srgbClr val="094C8A"/>
              </a:buClr>
              <a:buSzPts val="2400"/>
              <a:buNone/>
              <a:defRPr sz="2400">
                <a:solidFill>
                  <a:srgbClr val="094C8A"/>
                </a:solidFill>
              </a:defRPr>
            </a:lvl2pPr>
            <a:lvl3pPr lvl="2" rtl="0" algn="ctr">
              <a:lnSpc>
                <a:spcPct val="100000"/>
              </a:lnSpc>
              <a:spcBef>
                <a:spcPts val="0"/>
              </a:spcBef>
              <a:spcAft>
                <a:spcPts val="0"/>
              </a:spcAft>
              <a:buClr>
                <a:srgbClr val="094C8A"/>
              </a:buClr>
              <a:buSzPts val="2400"/>
              <a:buNone/>
              <a:defRPr sz="2400">
                <a:solidFill>
                  <a:srgbClr val="094C8A"/>
                </a:solidFill>
              </a:defRPr>
            </a:lvl3pPr>
            <a:lvl4pPr lvl="3" rtl="0" algn="ctr">
              <a:lnSpc>
                <a:spcPct val="100000"/>
              </a:lnSpc>
              <a:spcBef>
                <a:spcPts val="0"/>
              </a:spcBef>
              <a:spcAft>
                <a:spcPts val="0"/>
              </a:spcAft>
              <a:buClr>
                <a:srgbClr val="094C8A"/>
              </a:buClr>
              <a:buSzPts val="2400"/>
              <a:buNone/>
              <a:defRPr sz="2400">
                <a:solidFill>
                  <a:srgbClr val="094C8A"/>
                </a:solidFill>
              </a:defRPr>
            </a:lvl4pPr>
            <a:lvl5pPr lvl="4" rtl="0" algn="ctr">
              <a:lnSpc>
                <a:spcPct val="100000"/>
              </a:lnSpc>
              <a:spcBef>
                <a:spcPts val="0"/>
              </a:spcBef>
              <a:spcAft>
                <a:spcPts val="0"/>
              </a:spcAft>
              <a:buClr>
                <a:srgbClr val="094C8A"/>
              </a:buClr>
              <a:buSzPts val="2400"/>
              <a:buNone/>
              <a:defRPr sz="2400">
                <a:solidFill>
                  <a:srgbClr val="094C8A"/>
                </a:solidFill>
              </a:defRPr>
            </a:lvl5pPr>
            <a:lvl6pPr lvl="5" rtl="0" algn="ctr">
              <a:lnSpc>
                <a:spcPct val="100000"/>
              </a:lnSpc>
              <a:spcBef>
                <a:spcPts val="0"/>
              </a:spcBef>
              <a:spcAft>
                <a:spcPts val="0"/>
              </a:spcAft>
              <a:buClr>
                <a:srgbClr val="094C8A"/>
              </a:buClr>
              <a:buSzPts val="2400"/>
              <a:buNone/>
              <a:defRPr sz="2400">
                <a:solidFill>
                  <a:srgbClr val="094C8A"/>
                </a:solidFill>
              </a:defRPr>
            </a:lvl6pPr>
            <a:lvl7pPr lvl="6" rtl="0" algn="ctr">
              <a:lnSpc>
                <a:spcPct val="100000"/>
              </a:lnSpc>
              <a:spcBef>
                <a:spcPts val="0"/>
              </a:spcBef>
              <a:spcAft>
                <a:spcPts val="0"/>
              </a:spcAft>
              <a:buClr>
                <a:srgbClr val="094C8A"/>
              </a:buClr>
              <a:buSzPts val="2400"/>
              <a:buNone/>
              <a:defRPr sz="2400">
                <a:solidFill>
                  <a:srgbClr val="094C8A"/>
                </a:solidFill>
              </a:defRPr>
            </a:lvl7pPr>
            <a:lvl8pPr lvl="7" rtl="0" algn="ctr">
              <a:lnSpc>
                <a:spcPct val="100000"/>
              </a:lnSpc>
              <a:spcBef>
                <a:spcPts val="0"/>
              </a:spcBef>
              <a:spcAft>
                <a:spcPts val="0"/>
              </a:spcAft>
              <a:buClr>
                <a:srgbClr val="094C8A"/>
              </a:buClr>
              <a:buSzPts val="2400"/>
              <a:buNone/>
              <a:defRPr sz="2400">
                <a:solidFill>
                  <a:srgbClr val="094C8A"/>
                </a:solidFill>
              </a:defRPr>
            </a:lvl8pPr>
            <a:lvl9pPr lvl="8" rtl="0" algn="ctr">
              <a:lnSpc>
                <a:spcPct val="100000"/>
              </a:lnSpc>
              <a:spcBef>
                <a:spcPts val="0"/>
              </a:spcBef>
              <a:spcAft>
                <a:spcPts val="0"/>
              </a:spcAft>
              <a:buClr>
                <a:srgbClr val="094C8A"/>
              </a:buClr>
              <a:buSzPts val="2400"/>
              <a:buNone/>
              <a:defRPr sz="2400">
                <a:solidFill>
                  <a:srgbClr val="094C8A"/>
                </a:solidFill>
              </a:defRPr>
            </a:lvl9pPr>
          </a:lstStyle>
          <a:p/>
        </p:txBody>
      </p:sp>
      <p:sp>
        <p:nvSpPr>
          <p:cNvPr id="58" name="Google Shape;58;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59" name="Shape 59"/>
        <p:cNvGrpSpPr/>
        <p:nvPr/>
      </p:nvGrpSpPr>
      <p:grpSpPr>
        <a:xfrm>
          <a:off x="0" y="0"/>
          <a:ext cx="0" cy="0"/>
          <a:chOff x="0" y="0"/>
          <a:chExt cx="0" cy="0"/>
        </a:xfrm>
      </p:grpSpPr>
      <p:sp>
        <p:nvSpPr>
          <p:cNvPr id="60" name="Google Shape;60;p15"/>
          <p:cNvSpPr txBox="1"/>
          <p:nvPr>
            <p:ph type="title"/>
          </p:nvPr>
        </p:nvSpPr>
        <p:spPr>
          <a:xfrm>
            <a:off x="311700" y="2480550"/>
            <a:ext cx="8114400" cy="24459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6800"/>
              <a:buNone/>
              <a:defRPr sz="6800">
                <a:solidFill>
                  <a:schemeClr val="lt1"/>
                </a:solidFill>
              </a:defRPr>
            </a:lvl1pPr>
            <a:lvl2pPr lvl="1" rtl="0">
              <a:spcBef>
                <a:spcPts val="0"/>
              </a:spcBef>
              <a:spcAft>
                <a:spcPts val="0"/>
              </a:spcAft>
              <a:buClr>
                <a:schemeClr val="lt1"/>
              </a:buClr>
              <a:buSzPts val="6800"/>
              <a:buNone/>
              <a:defRPr sz="6800">
                <a:solidFill>
                  <a:schemeClr val="lt1"/>
                </a:solidFill>
              </a:defRPr>
            </a:lvl2pPr>
            <a:lvl3pPr lvl="2" rtl="0">
              <a:spcBef>
                <a:spcPts val="0"/>
              </a:spcBef>
              <a:spcAft>
                <a:spcPts val="0"/>
              </a:spcAft>
              <a:buClr>
                <a:schemeClr val="lt1"/>
              </a:buClr>
              <a:buSzPts val="6800"/>
              <a:buNone/>
              <a:defRPr sz="6800">
                <a:solidFill>
                  <a:schemeClr val="lt1"/>
                </a:solidFill>
              </a:defRPr>
            </a:lvl3pPr>
            <a:lvl4pPr lvl="3" rtl="0">
              <a:spcBef>
                <a:spcPts val="0"/>
              </a:spcBef>
              <a:spcAft>
                <a:spcPts val="0"/>
              </a:spcAft>
              <a:buClr>
                <a:schemeClr val="lt1"/>
              </a:buClr>
              <a:buSzPts val="6800"/>
              <a:buNone/>
              <a:defRPr sz="6800">
                <a:solidFill>
                  <a:schemeClr val="lt1"/>
                </a:solidFill>
              </a:defRPr>
            </a:lvl4pPr>
            <a:lvl5pPr lvl="4" rtl="0">
              <a:spcBef>
                <a:spcPts val="0"/>
              </a:spcBef>
              <a:spcAft>
                <a:spcPts val="0"/>
              </a:spcAft>
              <a:buClr>
                <a:schemeClr val="lt1"/>
              </a:buClr>
              <a:buSzPts val="6800"/>
              <a:buNone/>
              <a:defRPr sz="6800">
                <a:solidFill>
                  <a:schemeClr val="lt1"/>
                </a:solidFill>
              </a:defRPr>
            </a:lvl5pPr>
            <a:lvl6pPr lvl="5" rtl="0">
              <a:spcBef>
                <a:spcPts val="0"/>
              </a:spcBef>
              <a:spcAft>
                <a:spcPts val="0"/>
              </a:spcAft>
              <a:buClr>
                <a:schemeClr val="lt1"/>
              </a:buClr>
              <a:buSzPts val="6800"/>
              <a:buNone/>
              <a:defRPr sz="6800">
                <a:solidFill>
                  <a:schemeClr val="lt1"/>
                </a:solidFill>
              </a:defRPr>
            </a:lvl6pPr>
            <a:lvl7pPr lvl="6" rtl="0">
              <a:spcBef>
                <a:spcPts val="0"/>
              </a:spcBef>
              <a:spcAft>
                <a:spcPts val="0"/>
              </a:spcAft>
              <a:buClr>
                <a:schemeClr val="lt1"/>
              </a:buClr>
              <a:buSzPts val="6800"/>
              <a:buNone/>
              <a:defRPr sz="6800">
                <a:solidFill>
                  <a:schemeClr val="lt1"/>
                </a:solidFill>
              </a:defRPr>
            </a:lvl7pPr>
            <a:lvl8pPr lvl="7" rtl="0">
              <a:spcBef>
                <a:spcPts val="0"/>
              </a:spcBef>
              <a:spcAft>
                <a:spcPts val="0"/>
              </a:spcAft>
              <a:buClr>
                <a:schemeClr val="lt1"/>
              </a:buClr>
              <a:buSzPts val="6800"/>
              <a:buNone/>
              <a:defRPr sz="6800">
                <a:solidFill>
                  <a:schemeClr val="lt1"/>
                </a:solidFill>
              </a:defRPr>
            </a:lvl8pPr>
            <a:lvl9pPr lvl="8" rtl="0">
              <a:spcBef>
                <a:spcPts val="0"/>
              </a:spcBef>
              <a:spcAft>
                <a:spcPts val="0"/>
              </a:spcAft>
              <a:buClr>
                <a:schemeClr val="lt1"/>
              </a:buClr>
              <a:buSzPts val="6800"/>
              <a:buNone/>
              <a:defRPr sz="6800">
                <a:solidFill>
                  <a:schemeClr val="lt1"/>
                </a:solidFill>
              </a:defRPr>
            </a:lvl9pPr>
          </a:lstStyle>
          <a:p/>
        </p:txBody>
      </p:sp>
      <p:sp>
        <p:nvSpPr>
          <p:cNvPr id="61" name="Google Shape;61;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2" name="Shape 62"/>
        <p:cNvGrpSpPr/>
        <p:nvPr/>
      </p:nvGrpSpPr>
      <p:grpSpPr>
        <a:xfrm>
          <a:off x="0" y="0"/>
          <a:ext cx="0" cy="0"/>
          <a:chOff x="0" y="0"/>
          <a:chExt cx="0" cy="0"/>
        </a:xfrm>
      </p:grpSpPr>
      <p:sp>
        <p:nvSpPr>
          <p:cNvPr id="63" name="Google Shape;63;p16"/>
          <p:cNvSpPr txBox="1"/>
          <p:nvPr>
            <p:ph type="title"/>
          </p:nvPr>
        </p:nvSpPr>
        <p:spPr>
          <a:xfrm>
            <a:off x="191150" y="163750"/>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Font typeface="Quicksand"/>
              <a:buNone/>
              <a:defRPr b="1">
                <a:latin typeface="Quicksand"/>
                <a:ea typeface="Quicksand"/>
                <a:cs typeface="Quicksand"/>
                <a:sym typeface="Quicksan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4" name="Google Shape;64;p16"/>
          <p:cNvSpPr txBox="1"/>
          <p:nvPr>
            <p:ph idx="1" type="body"/>
          </p:nvPr>
        </p:nvSpPr>
        <p:spPr>
          <a:xfrm>
            <a:off x="311700" y="929200"/>
            <a:ext cx="8520600" cy="36396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Clr>
                <a:srgbClr val="094C8A"/>
              </a:buClr>
              <a:buSzPts val="1800"/>
              <a:buFont typeface="Quicksand"/>
              <a:buChar char="●"/>
              <a:defRPr>
                <a:solidFill>
                  <a:srgbClr val="094C8A"/>
                </a:solidFill>
                <a:latin typeface="Quicksand"/>
                <a:ea typeface="Quicksand"/>
                <a:cs typeface="Quicksand"/>
                <a:sym typeface="Quicksand"/>
              </a:defRPr>
            </a:lvl1pPr>
            <a:lvl2pPr indent="-317500" lvl="1" marL="914400" rtl="0">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2pPr>
            <a:lvl3pPr indent="-317500" lvl="2" marL="1371600" rtl="0">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3pPr>
            <a:lvl4pPr indent="-317500" lvl="3" marL="1828800" rtl="0">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4pPr>
            <a:lvl5pPr indent="-317500" lvl="4" marL="2286000" rtl="0">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5pPr>
            <a:lvl6pPr indent="-317500" lvl="5" marL="2743200" rtl="0">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6pPr>
            <a:lvl7pPr indent="-317500" lvl="6" marL="3200400" rtl="0">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7pPr>
            <a:lvl8pPr indent="-317500" lvl="7" marL="3657600" rtl="0">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8pPr>
            <a:lvl9pPr indent="-317500" lvl="8" marL="4114800" rtl="0">
              <a:spcBef>
                <a:spcPts val="1600"/>
              </a:spcBef>
              <a:spcAft>
                <a:spcPts val="1600"/>
              </a:spcAft>
              <a:buClr>
                <a:srgbClr val="094C8A"/>
              </a:buClr>
              <a:buSzPts val="1400"/>
              <a:buFont typeface="Quicksand"/>
              <a:buChar char="■"/>
              <a:defRPr>
                <a:solidFill>
                  <a:srgbClr val="094C8A"/>
                </a:solidFill>
                <a:latin typeface="Quicksand"/>
                <a:ea typeface="Quicksand"/>
                <a:cs typeface="Quicksand"/>
                <a:sym typeface="Quicksand"/>
              </a:defRPr>
            </a:lvl9pPr>
          </a:lstStyle>
          <a:p/>
        </p:txBody>
      </p:sp>
      <p:sp>
        <p:nvSpPr>
          <p:cNvPr id="65" name="Google Shape;65;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6" name="Shape 66"/>
        <p:cNvGrpSpPr/>
        <p:nvPr/>
      </p:nvGrpSpPr>
      <p:grpSpPr>
        <a:xfrm>
          <a:off x="0" y="0"/>
          <a:ext cx="0" cy="0"/>
          <a:chOff x="0" y="0"/>
          <a:chExt cx="0" cy="0"/>
        </a:xfrm>
      </p:grpSpPr>
      <p:sp>
        <p:nvSpPr>
          <p:cNvPr id="67" name="Google Shape;67;p17"/>
          <p:cNvSpPr txBox="1"/>
          <p:nvPr>
            <p:ph type="title"/>
          </p:nvPr>
        </p:nvSpPr>
        <p:spPr>
          <a:xfrm>
            <a:off x="211250" y="163750"/>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8" name="Google Shape;68;p17"/>
          <p:cNvSpPr txBox="1"/>
          <p:nvPr>
            <p:ph idx="1" type="body"/>
          </p:nvPr>
        </p:nvSpPr>
        <p:spPr>
          <a:xfrm>
            <a:off x="311700" y="1009575"/>
            <a:ext cx="3999900" cy="3559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2" type="body"/>
          </p:nvPr>
        </p:nvSpPr>
        <p:spPr>
          <a:xfrm>
            <a:off x="4832400" y="1009575"/>
            <a:ext cx="3999900" cy="3559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0" name="Google Shape;70;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1" name="Shape 71"/>
        <p:cNvGrpSpPr/>
        <p:nvPr/>
      </p:nvGrpSpPr>
      <p:grpSpPr>
        <a:xfrm>
          <a:off x="0" y="0"/>
          <a:ext cx="0" cy="0"/>
          <a:chOff x="0" y="0"/>
          <a:chExt cx="0" cy="0"/>
        </a:xfrm>
      </p:grpSpPr>
      <p:sp>
        <p:nvSpPr>
          <p:cNvPr id="72" name="Google Shape;72;p18"/>
          <p:cNvSpPr txBox="1"/>
          <p:nvPr>
            <p:ph type="title"/>
          </p:nvPr>
        </p:nvSpPr>
        <p:spPr>
          <a:xfrm>
            <a:off x="161025" y="224000"/>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3" name="Google Shape;73;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4" name="Shape 74"/>
        <p:cNvGrpSpPr/>
        <p:nvPr/>
      </p:nvGrpSpPr>
      <p:grpSpPr>
        <a:xfrm>
          <a:off x="0" y="0"/>
          <a:ext cx="0" cy="0"/>
          <a:chOff x="0" y="0"/>
          <a:chExt cx="0" cy="0"/>
        </a:xfrm>
      </p:grpSpPr>
      <p:sp>
        <p:nvSpPr>
          <p:cNvPr id="75" name="Google Shape;75;p19"/>
          <p:cNvSpPr txBox="1"/>
          <p:nvPr>
            <p:ph type="title"/>
          </p:nvPr>
        </p:nvSpPr>
        <p:spPr>
          <a:xfrm>
            <a:off x="311700" y="125550"/>
            <a:ext cx="2808000" cy="9303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6" name="Google Shape;76;p19"/>
          <p:cNvSpPr txBox="1"/>
          <p:nvPr>
            <p:ph idx="1" type="body"/>
          </p:nvPr>
        </p:nvSpPr>
        <p:spPr>
          <a:xfrm>
            <a:off x="311700" y="1140175"/>
            <a:ext cx="2808000" cy="34287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7" name="Google Shape;77;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78" name="Shape 78"/>
        <p:cNvGrpSpPr/>
        <p:nvPr/>
      </p:nvGrpSpPr>
      <p:grpSpPr>
        <a:xfrm>
          <a:off x="0" y="0"/>
          <a:ext cx="0" cy="0"/>
          <a:chOff x="0" y="0"/>
          <a:chExt cx="0" cy="0"/>
        </a:xfrm>
      </p:grpSpPr>
      <p:sp>
        <p:nvSpPr>
          <p:cNvPr id="79" name="Google Shape;79;p20"/>
          <p:cNvSpPr txBox="1"/>
          <p:nvPr>
            <p:ph type="title"/>
          </p:nvPr>
        </p:nvSpPr>
        <p:spPr>
          <a:xfrm>
            <a:off x="490250" y="526350"/>
            <a:ext cx="56838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80" name="Google Shape;80;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1" name="Shape 81"/>
        <p:cNvGrpSpPr/>
        <p:nvPr/>
      </p:nvGrpSpPr>
      <p:grpSpPr>
        <a:xfrm>
          <a:off x="0" y="0"/>
          <a:ext cx="0" cy="0"/>
          <a:chOff x="0" y="0"/>
          <a:chExt cx="0" cy="0"/>
        </a:xfrm>
      </p:grpSpPr>
      <p:sp>
        <p:nvSpPr>
          <p:cNvPr id="82" name="Google Shape;82;p21"/>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3" name="Google Shape;83;p21"/>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84" name="Google Shape;84;p21"/>
          <p:cNvSpPr txBox="1"/>
          <p:nvPr>
            <p:ph type="title"/>
          </p:nvPr>
        </p:nvSpPr>
        <p:spPr>
          <a:xfrm>
            <a:off x="265500" y="1375599"/>
            <a:ext cx="4045200" cy="155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800"/>
              <a:buNone/>
              <a:defRPr sz="3800"/>
            </a:lvl1pPr>
            <a:lvl2pPr lvl="1" rtl="0" algn="ctr">
              <a:spcBef>
                <a:spcPts val="0"/>
              </a:spcBef>
              <a:spcAft>
                <a:spcPts val="0"/>
              </a:spcAft>
              <a:buSzPts val="3800"/>
              <a:buNone/>
              <a:defRPr sz="3800"/>
            </a:lvl2pPr>
            <a:lvl3pPr lvl="2" rtl="0" algn="ctr">
              <a:spcBef>
                <a:spcPts val="0"/>
              </a:spcBef>
              <a:spcAft>
                <a:spcPts val="0"/>
              </a:spcAft>
              <a:buSzPts val="3800"/>
              <a:buNone/>
              <a:defRPr sz="3800"/>
            </a:lvl3pPr>
            <a:lvl4pPr lvl="3" rtl="0" algn="ctr">
              <a:spcBef>
                <a:spcPts val="0"/>
              </a:spcBef>
              <a:spcAft>
                <a:spcPts val="0"/>
              </a:spcAft>
              <a:buSzPts val="3800"/>
              <a:buNone/>
              <a:defRPr sz="3800"/>
            </a:lvl4pPr>
            <a:lvl5pPr lvl="4" rtl="0" algn="ctr">
              <a:spcBef>
                <a:spcPts val="0"/>
              </a:spcBef>
              <a:spcAft>
                <a:spcPts val="0"/>
              </a:spcAft>
              <a:buSzPts val="3800"/>
              <a:buNone/>
              <a:defRPr sz="3800"/>
            </a:lvl5pPr>
            <a:lvl6pPr lvl="5" rtl="0" algn="ctr">
              <a:spcBef>
                <a:spcPts val="0"/>
              </a:spcBef>
              <a:spcAft>
                <a:spcPts val="0"/>
              </a:spcAft>
              <a:buSzPts val="3800"/>
              <a:buNone/>
              <a:defRPr sz="3800"/>
            </a:lvl6pPr>
            <a:lvl7pPr lvl="6" rtl="0" algn="ctr">
              <a:spcBef>
                <a:spcPts val="0"/>
              </a:spcBef>
              <a:spcAft>
                <a:spcPts val="0"/>
              </a:spcAft>
              <a:buSzPts val="3800"/>
              <a:buNone/>
              <a:defRPr sz="3800"/>
            </a:lvl7pPr>
            <a:lvl8pPr lvl="7" rtl="0" algn="ctr">
              <a:spcBef>
                <a:spcPts val="0"/>
              </a:spcBef>
              <a:spcAft>
                <a:spcPts val="0"/>
              </a:spcAft>
              <a:buSzPts val="3800"/>
              <a:buNone/>
              <a:defRPr sz="3800"/>
            </a:lvl8pPr>
            <a:lvl9pPr lvl="8" rtl="0" algn="ctr">
              <a:spcBef>
                <a:spcPts val="0"/>
              </a:spcBef>
              <a:spcAft>
                <a:spcPts val="0"/>
              </a:spcAft>
              <a:buSzPts val="3800"/>
              <a:buNone/>
              <a:defRPr sz="3800"/>
            </a:lvl9pPr>
          </a:lstStyle>
          <a:p/>
        </p:txBody>
      </p:sp>
      <p:sp>
        <p:nvSpPr>
          <p:cNvPr id="85" name="Google Shape;85;p21"/>
          <p:cNvSpPr txBox="1"/>
          <p:nvPr>
            <p:ph idx="1" type="subTitle"/>
          </p:nvPr>
        </p:nvSpPr>
        <p:spPr>
          <a:xfrm>
            <a:off x="265500" y="2981125"/>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86" name="Google Shape;86;p2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87" name="Google Shape;87;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88" name="Shape 88"/>
        <p:cNvGrpSpPr/>
        <p:nvPr/>
      </p:nvGrpSpPr>
      <p:grpSpPr>
        <a:xfrm>
          <a:off x="0" y="0"/>
          <a:ext cx="0" cy="0"/>
          <a:chOff x="0" y="0"/>
          <a:chExt cx="0" cy="0"/>
        </a:xfrm>
      </p:grpSpPr>
      <p:sp>
        <p:nvSpPr>
          <p:cNvPr id="89" name="Google Shape;89;p22"/>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chemeClr val="accent3"/>
              </a:buClr>
              <a:buSzPts val="1800"/>
              <a:buNone/>
              <a:defRPr b="1">
                <a:solidFill>
                  <a:schemeClr val="accent3"/>
                </a:solidFill>
              </a:defRPr>
            </a:lvl1pPr>
          </a:lstStyle>
          <a:p/>
        </p:txBody>
      </p:sp>
      <p:sp>
        <p:nvSpPr>
          <p:cNvPr id="90" name="Google Shape;90;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91" name="Shape 91"/>
        <p:cNvGrpSpPr/>
        <p:nvPr/>
      </p:nvGrpSpPr>
      <p:grpSpPr>
        <a:xfrm>
          <a:off x="0" y="0"/>
          <a:ext cx="0" cy="0"/>
          <a:chOff x="0" y="0"/>
          <a:chExt cx="0" cy="0"/>
        </a:xfrm>
      </p:grpSpPr>
      <p:sp>
        <p:nvSpPr>
          <p:cNvPr id="92" name="Google Shape;92;p23"/>
          <p:cNvSpPr txBox="1"/>
          <p:nvPr>
            <p:ph hasCustomPrompt="1" type="title"/>
          </p:nvPr>
        </p:nvSpPr>
        <p:spPr>
          <a:xfrm>
            <a:off x="311700" y="1167925"/>
            <a:ext cx="8520600" cy="1980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11000"/>
              <a:buNone/>
              <a:defRPr sz="11000">
                <a:solidFill>
                  <a:schemeClr val="dk1"/>
                </a:solidFill>
              </a:defRPr>
            </a:lvl1pPr>
            <a:lvl2pPr lvl="1" rtl="0" algn="ctr">
              <a:spcBef>
                <a:spcPts val="0"/>
              </a:spcBef>
              <a:spcAft>
                <a:spcPts val="0"/>
              </a:spcAft>
              <a:buClr>
                <a:schemeClr val="dk1"/>
              </a:buClr>
              <a:buSzPts val="11000"/>
              <a:buNone/>
              <a:defRPr sz="11000">
                <a:solidFill>
                  <a:schemeClr val="dk1"/>
                </a:solidFill>
              </a:defRPr>
            </a:lvl2pPr>
            <a:lvl3pPr lvl="2" rtl="0" algn="ctr">
              <a:spcBef>
                <a:spcPts val="0"/>
              </a:spcBef>
              <a:spcAft>
                <a:spcPts val="0"/>
              </a:spcAft>
              <a:buClr>
                <a:schemeClr val="dk1"/>
              </a:buClr>
              <a:buSzPts val="11000"/>
              <a:buNone/>
              <a:defRPr sz="11000">
                <a:solidFill>
                  <a:schemeClr val="dk1"/>
                </a:solidFill>
              </a:defRPr>
            </a:lvl3pPr>
            <a:lvl4pPr lvl="3" rtl="0" algn="ctr">
              <a:spcBef>
                <a:spcPts val="0"/>
              </a:spcBef>
              <a:spcAft>
                <a:spcPts val="0"/>
              </a:spcAft>
              <a:buClr>
                <a:schemeClr val="dk1"/>
              </a:buClr>
              <a:buSzPts val="11000"/>
              <a:buNone/>
              <a:defRPr sz="11000">
                <a:solidFill>
                  <a:schemeClr val="dk1"/>
                </a:solidFill>
              </a:defRPr>
            </a:lvl4pPr>
            <a:lvl5pPr lvl="4" rtl="0" algn="ctr">
              <a:spcBef>
                <a:spcPts val="0"/>
              </a:spcBef>
              <a:spcAft>
                <a:spcPts val="0"/>
              </a:spcAft>
              <a:buClr>
                <a:schemeClr val="dk1"/>
              </a:buClr>
              <a:buSzPts val="11000"/>
              <a:buNone/>
              <a:defRPr sz="11000">
                <a:solidFill>
                  <a:schemeClr val="dk1"/>
                </a:solidFill>
              </a:defRPr>
            </a:lvl5pPr>
            <a:lvl6pPr lvl="5" rtl="0" algn="ctr">
              <a:spcBef>
                <a:spcPts val="0"/>
              </a:spcBef>
              <a:spcAft>
                <a:spcPts val="0"/>
              </a:spcAft>
              <a:buClr>
                <a:schemeClr val="dk1"/>
              </a:buClr>
              <a:buSzPts val="11000"/>
              <a:buNone/>
              <a:defRPr sz="11000">
                <a:solidFill>
                  <a:schemeClr val="dk1"/>
                </a:solidFill>
              </a:defRPr>
            </a:lvl6pPr>
            <a:lvl7pPr lvl="6" rtl="0" algn="ctr">
              <a:spcBef>
                <a:spcPts val="0"/>
              </a:spcBef>
              <a:spcAft>
                <a:spcPts val="0"/>
              </a:spcAft>
              <a:buClr>
                <a:schemeClr val="dk1"/>
              </a:buClr>
              <a:buSzPts val="11000"/>
              <a:buNone/>
              <a:defRPr sz="11000">
                <a:solidFill>
                  <a:schemeClr val="dk1"/>
                </a:solidFill>
              </a:defRPr>
            </a:lvl7pPr>
            <a:lvl8pPr lvl="7" rtl="0" algn="ctr">
              <a:spcBef>
                <a:spcPts val="0"/>
              </a:spcBef>
              <a:spcAft>
                <a:spcPts val="0"/>
              </a:spcAft>
              <a:buClr>
                <a:schemeClr val="dk1"/>
              </a:buClr>
              <a:buSzPts val="11000"/>
              <a:buNone/>
              <a:defRPr sz="11000">
                <a:solidFill>
                  <a:schemeClr val="dk1"/>
                </a:solidFill>
              </a:defRPr>
            </a:lvl8pPr>
            <a:lvl9pPr lvl="8" rtl="0" algn="ctr">
              <a:spcBef>
                <a:spcPts val="0"/>
              </a:spcBef>
              <a:spcAft>
                <a:spcPts val="0"/>
              </a:spcAft>
              <a:buClr>
                <a:schemeClr val="dk1"/>
              </a:buClr>
              <a:buSzPts val="11000"/>
              <a:buNone/>
              <a:defRPr sz="11000">
                <a:solidFill>
                  <a:schemeClr val="dk1"/>
                </a:solidFill>
              </a:defRPr>
            </a:lvl9pPr>
          </a:lstStyle>
          <a:p>
            <a:r>
              <a:t>xx%</a:t>
            </a:r>
          </a:p>
        </p:txBody>
      </p:sp>
      <p:sp>
        <p:nvSpPr>
          <p:cNvPr id="93" name="Google Shape;93;p23"/>
          <p:cNvSpPr txBox="1"/>
          <p:nvPr>
            <p:ph idx="1" type="body"/>
          </p:nvPr>
        </p:nvSpPr>
        <p:spPr>
          <a:xfrm>
            <a:off x="311700" y="3224250"/>
            <a:ext cx="8520600" cy="10716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4" name="Google Shape;94;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5" name="Shape 95"/>
        <p:cNvGrpSpPr/>
        <p:nvPr/>
      </p:nvGrpSpPr>
      <p:grpSpPr>
        <a:xfrm>
          <a:off x="0" y="0"/>
          <a:ext cx="0" cy="0"/>
          <a:chOff x="0" y="0"/>
          <a:chExt cx="0" cy="0"/>
        </a:xfrm>
      </p:grpSpPr>
      <p:sp>
        <p:nvSpPr>
          <p:cNvPr id="96" name="Google Shape;96;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rgbClr val="102269"/>
        </a:solidFill>
      </p:bgPr>
    </p:bg>
    <p:spTree>
      <p:nvGrpSpPr>
        <p:cNvPr id="101" name="Shape 101"/>
        <p:cNvGrpSpPr/>
        <p:nvPr/>
      </p:nvGrpSpPr>
      <p:grpSpPr>
        <a:xfrm>
          <a:off x="0" y="0"/>
          <a:ext cx="0" cy="0"/>
          <a:chOff x="0" y="0"/>
          <a:chExt cx="0" cy="0"/>
        </a:xfrm>
      </p:grpSpPr>
      <p:sp>
        <p:nvSpPr>
          <p:cNvPr id="102" name="Google Shape;102;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03" name="Google Shape;103;p26"/>
          <p:cNvSpPr txBox="1"/>
          <p:nvPr/>
        </p:nvSpPr>
        <p:spPr>
          <a:xfrm>
            <a:off x="-1306779" y="577310"/>
            <a:ext cx="8280000" cy="4155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5000" u="none" cap="none" strike="noStrike">
                <a:solidFill>
                  <a:srgbClr val="EE6D2F"/>
                </a:solidFill>
                <a:latin typeface="Quicksand"/>
                <a:ea typeface="Quicksand"/>
                <a:cs typeface="Quicksand"/>
                <a:sym typeface="Quicksand"/>
              </a:rPr>
              <a:t>welcome to</a:t>
            </a:r>
            <a:endParaRPr sz="5000"/>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p:txBody>
      </p:sp>
      <p:pic>
        <p:nvPicPr>
          <p:cNvPr id="104" name="Google Shape;104;p26"/>
          <p:cNvPicPr preferRelativeResize="0"/>
          <p:nvPr/>
        </p:nvPicPr>
        <p:blipFill rotWithShape="1">
          <a:blip r:embed="rId2">
            <a:alphaModFix/>
          </a:blip>
          <a:srcRect b="0" l="0" r="0" t="0"/>
          <a:stretch/>
        </p:blipFill>
        <p:spPr>
          <a:xfrm>
            <a:off x="625249" y="32974"/>
            <a:ext cx="4772749" cy="4772749"/>
          </a:xfrm>
          <a:prstGeom prst="rect">
            <a:avLst/>
          </a:prstGeom>
          <a:noFill/>
          <a:ln>
            <a:noFill/>
          </a:ln>
        </p:spPr>
      </p:pic>
      <p:sp>
        <p:nvSpPr>
          <p:cNvPr id="105" name="Google Shape;105;p26"/>
          <p:cNvSpPr/>
          <p:nvPr/>
        </p:nvSpPr>
        <p:spPr>
          <a:xfrm>
            <a:off x="-135956" y="3351516"/>
            <a:ext cx="6096000" cy="101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5000" u="none" cap="none" strike="noStrike">
                <a:solidFill>
                  <a:srgbClr val="EE6D2F"/>
                </a:solidFill>
                <a:latin typeface="Quicksand"/>
                <a:ea typeface="Quicksand"/>
                <a:cs typeface="Quicksand"/>
                <a:sym typeface="Quicksand"/>
              </a:rPr>
              <a:t>please check-in</a:t>
            </a:r>
            <a:endParaRPr sz="5000"/>
          </a:p>
        </p:txBody>
      </p:sp>
      <p:pic>
        <p:nvPicPr>
          <p:cNvPr id="106" name="Google Shape;106;p26"/>
          <p:cNvPicPr preferRelativeResize="0"/>
          <p:nvPr/>
        </p:nvPicPr>
        <p:blipFill rotWithShape="1">
          <a:blip r:embed="rId3">
            <a:alphaModFix/>
          </a:blip>
          <a:srcRect b="0" l="0" r="0" t="0"/>
          <a:stretch/>
        </p:blipFill>
        <p:spPr>
          <a:xfrm>
            <a:off x="6188650" y="805900"/>
            <a:ext cx="2479076" cy="2479076"/>
          </a:xfrm>
          <a:prstGeom prst="rect">
            <a:avLst/>
          </a:prstGeom>
          <a:noFill/>
          <a:ln>
            <a:noFill/>
          </a:ln>
        </p:spPr>
      </p:pic>
      <p:sp>
        <p:nvSpPr>
          <p:cNvPr id="107" name="Google Shape;107;p26"/>
          <p:cNvSpPr txBox="1"/>
          <p:nvPr/>
        </p:nvSpPr>
        <p:spPr>
          <a:xfrm>
            <a:off x="5831900" y="3284976"/>
            <a:ext cx="4868400" cy="326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 sz="3000" u="none" cap="none" strike="noStrike">
                <a:solidFill>
                  <a:srgbClr val="FFFF00"/>
                </a:solidFill>
                <a:latin typeface="Quicksand"/>
                <a:ea typeface="Quicksand"/>
                <a:cs typeface="Quicksand"/>
                <a:sym typeface="Quicksand"/>
              </a:rPr>
              <a:t>gatortechuf.com</a:t>
            </a:r>
            <a:endParaRPr b="1" sz="3000">
              <a:solidFill>
                <a:srgbClr val="FFFF00"/>
              </a:solidFill>
              <a:latin typeface="Quicksand"/>
              <a:ea typeface="Quicksand"/>
              <a:cs typeface="Quicksand"/>
              <a:sym typeface="Quicksan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rgbClr val="05F2D0"/>
        </a:solidFill>
      </p:bgPr>
    </p:bg>
    <p:spTree>
      <p:nvGrpSpPr>
        <p:cNvPr id="108" name="Shape 108"/>
        <p:cNvGrpSpPr/>
        <p:nvPr/>
      </p:nvGrpSpPr>
      <p:grpSpPr>
        <a:xfrm>
          <a:off x="0" y="0"/>
          <a:ext cx="0" cy="0"/>
          <a:chOff x="0" y="0"/>
          <a:chExt cx="0" cy="0"/>
        </a:xfrm>
      </p:grpSpPr>
      <p:sp>
        <p:nvSpPr>
          <p:cNvPr id="109" name="Google Shape;109;p27"/>
          <p:cNvSpPr txBox="1"/>
          <p:nvPr/>
        </p:nvSpPr>
        <p:spPr>
          <a:xfrm>
            <a:off x="311700" y="1618550"/>
            <a:ext cx="8520600" cy="3639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None/>
            </a:pPr>
            <a:r>
              <a:t/>
            </a:r>
            <a:endParaRPr>
              <a:solidFill>
                <a:srgbClr val="022569"/>
              </a:solidFill>
            </a:endParaRPr>
          </a:p>
        </p:txBody>
      </p:sp>
      <p:sp>
        <p:nvSpPr>
          <p:cNvPr id="110" name="Google Shape;110;p27"/>
          <p:cNvSpPr txBox="1"/>
          <p:nvPr/>
        </p:nvSpPr>
        <p:spPr>
          <a:xfrm>
            <a:off x="191150" y="1637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500">
                <a:solidFill>
                  <a:srgbClr val="FFFFFF"/>
                </a:solidFill>
                <a:latin typeface="Quicksand"/>
                <a:ea typeface="Quicksand"/>
                <a:cs typeface="Quicksand"/>
                <a:sym typeface="Quicksand"/>
              </a:rPr>
              <a:t>announcements</a:t>
            </a:r>
            <a:endParaRPr b="1" sz="7500">
              <a:solidFill>
                <a:srgbClr val="FFFFFF"/>
              </a:solidFill>
              <a:latin typeface="Quicksand"/>
              <a:ea typeface="Quicksand"/>
              <a:cs typeface="Quicksand"/>
              <a:sym typeface="Quicksand"/>
            </a:endParaRPr>
          </a:p>
        </p:txBody>
      </p:sp>
      <p:cxnSp>
        <p:nvCxnSpPr>
          <p:cNvPr id="111" name="Google Shape;111;p27"/>
          <p:cNvCxnSpPr/>
          <p:nvPr/>
        </p:nvCxnSpPr>
        <p:spPr>
          <a:xfrm flipH="1" rot="10800000">
            <a:off x="431100" y="1334925"/>
            <a:ext cx="8310000" cy="27600"/>
          </a:xfrm>
          <a:prstGeom prst="straightConnector1">
            <a:avLst/>
          </a:prstGeom>
          <a:noFill/>
          <a:ln cap="flat" cmpd="sng" w="76200">
            <a:solidFill>
              <a:srgbClr val="EE6D2F"/>
            </a:solidFill>
            <a:prstDash val="solid"/>
            <a:miter lim="800000"/>
            <a:headEnd len="sm" w="sm" type="none"/>
            <a:tailEnd len="sm" w="sm"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bg>
      <p:bgPr>
        <a:solidFill>
          <a:srgbClr val="EE6D2F"/>
        </a:solidFill>
      </p:bgPr>
    </p:bg>
    <p:spTree>
      <p:nvGrpSpPr>
        <p:cNvPr id="112" name="Shape 112"/>
        <p:cNvGrpSpPr/>
        <p:nvPr/>
      </p:nvGrpSpPr>
      <p:grpSpPr>
        <a:xfrm>
          <a:off x="0" y="0"/>
          <a:ext cx="0" cy="0"/>
          <a:chOff x="0" y="0"/>
          <a:chExt cx="0" cy="0"/>
        </a:xfrm>
      </p:grpSpPr>
      <p:pic>
        <p:nvPicPr>
          <p:cNvPr id="113" name="Google Shape;113;p28"/>
          <p:cNvPicPr preferRelativeResize="0"/>
          <p:nvPr/>
        </p:nvPicPr>
        <p:blipFill rotWithShape="1">
          <a:blip r:embed="rId2">
            <a:alphaModFix/>
          </a:blip>
          <a:srcRect b="0" l="0" r="0" t="0"/>
          <a:stretch/>
        </p:blipFill>
        <p:spPr>
          <a:xfrm>
            <a:off x="280376" y="-255800"/>
            <a:ext cx="8435725" cy="4415575"/>
          </a:xfrm>
          <a:prstGeom prst="rect">
            <a:avLst/>
          </a:prstGeom>
          <a:noFill/>
          <a:ln>
            <a:noFill/>
          </a:ln>
        </p:spPr>
      </p:pic>
      <p:sp>
        <p:nvSpPr>
          <p:cNvPr id="114" name="Google Shape;114;p28"/>
          <p:cNvSpPr/>
          <p:nvPr/>
        </p:nvSpPr>
        <p:spPr>
          <a:xfrm>
            <a:off x="296439" y="3916853"/>
            <a:ext cx="8556000" cy="9873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bg>
      <p:bgPr>
        <a:solidFill>
          <a:srgbClr val="EE6D2F"/>
        </a:solidFill>
      </p:bgPr>
    </p:bg>
    <p:spTree>
      <p:nvGrpSpPr>
        <p:cNvPr id="115" name="Shape 115"/>
        <p:cNvGrpSpPr/>
        <p:nvPr/>
      </p:nvGrpSpPr>
      <p:grpSpPr>
        <a:xfrm>
          <a:off x="0" y="0"/>
          <a:ext cx="0" cy="0"/>
          <a:chOff x="0" y="0"/>
          <a:chExt cx="0" cy="0"/>
        </a:xfrm>
      </p:grpSpPr>
      <p:pic>
        <p:nvPicPr>
          <p:cNvPr id="116" name="Google Shape;116;p29"/>
          <p:cNvPicPr preferRelativeResize="0"/>
          <p:nvPr/>
        </p:nvPicPr>
        <p:blipFill>
          <a:blip r:embed="rId2">
            <a:alphaModFix/>
          </a:blip>
          <a:stretch>
            <a:fillRect/>
          </a:stretch>
        </p:blipFill>
        <p:spPr>
          <a:xfrm>
            <a:off x="152400" y="152400"/>
            <a:ext cx="8602131" cy="48386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solidFill>
          <a:srgbClr val="EE6D2F"/>
        </a:solidFill>
      </p:bgPr>
    </p:bg>
    <p:spTree>
      <p:nvGrpSpPr>
        <p:cNvPr id="117" name="Shape 117"/>
        <p:cNvGrpSpPr/>
        <p:nvPr/>
      </p:nvGrpSpPr>
      <p:grpSpPr>
        <a:xfrm>
          <a:off x="0" y="0"/>
          <a:ext cx="0" cy="0"/>
          <a:chOff x="0" y="0"/>
          <a:chExt cx="0" cy="0"/>
        </a:xfrm>
      </p:grpSpPr>
      <p:sp>
        <p:nvSpPr>
          <p:cNvPr id="118" name="Google Shape;118;p30"/>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chemeClr val="lt1"/>
                </a:solidFill>
                <a:latin typeface="Quicksand"/>
                <a:ea typeface="Quicksand"/>
                <a:cs typeface="Quicksand"/>
                <a:sym typeface="Quicksand"/>
              </a:rPr>
              <a:t>content</a:t>
            </a:r>
            <a:endParaRPr sz="11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bg>
      <p:bgPr>
        <a:solidFill>
          <a:srgbClr val="EE6D2F"/>
        </a:solidFill>
      </p:bgPr>
    </p:bg>
    <p:spTree>
      <p:nvGrpSpPr>
        <p:cNvPr id="119" name="Shape 119"/>
        <p:cNvGrpSpPr/>
        <p:nvPr/>
      </p:nvGrpSpPr>
      <p:grpSpPr>
        <a:xfrm>
          <a:off x="0" y="0"/>
          <a:ext cx="0" cy="0"/>
          <a:chOff x="0" y="0"/>
          <a:chExt cx="0" cy="0"/>
        </a:xfrm>
      </p:grpSpPr>
      <p:pic>
        <p:nvPicPr>
          <p:cNvPr id="120" name="Google Shape;120;p31"/>
          <p:cNvPicPr preferRelativeResize="0"/>
          <p:nvPr/>
        </p:nvPicPr>
        <p:blipFill rotWithShape="1">
          <a:blip r:embed="rId2">
            <a:alphaModFix/>
          </a:blip>
          <a:srcRect b="0" l="0" r="0" t="0"/>
          <a:stretch/>
        </p:blipFill>
        <p:spPr>
          <a:xfrm>
            <a:off x="88925" y="185575"/>
            <a:ext cx="8938253" cy="46786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rgbClr val="EE6D2F"/>
        </a:solidFill>
      </p:bgPr>
    </p:bg>
    <p:spTree>
      <p:nvGrpSpPr>
        <p:cNvPr id="121" name="Shape 121"/>
        <p:cNvGrpSpPr/>
        <p:nvPr/>
      </p:nvGrpSpPr>
      <p:grpSpPr>
        <a:xfrm>
          <a:off x="0" y="0"/>
          <a:ext cx="0" cy="0"/>
          <a:chOff x="0" y="0"/>
          <a:chExt cx="0" cy="0"/>
        </a:xfrm>
      </p:grpSpPr>
      <p:sp>
        <p:nvSpPr>
          <p:cNvPr id="122" name="Google Shape;122;p32"/>
          <p:cNvSpPr/>
          <p:nvPr/>
        </p:nvSpPr>
        <p:spPr>
          <a:xfrm>
            <a:off x="228600" y="1614173"/>
            <a:ext cx="2712900" cy="31920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3" name="Google Shape;123;p32"/>
          <p:cNvSpPr/>
          <p:nvPr/>
        </p:nvSpPr>
        <p:spPr>
          <a:xfrm>
            <a:off x="3247225" y="1614173"/>
            <a:ext cx="2712900" cy="31920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4" name="Google Shape;124;p32"/>
          <p:cNvSpPr/>
          <p:nvPr/>
        </p:nvSpPr>
        <p:spPr>
          <a:xfrm>
            <a:off x="6265825" y="1614173"/>
            <a:ext cx="2712900" cy="31920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5" name="Google Shape;125;p32"/>
          <p:cNvSpPr txBox="1"/>
          <p:nvPr/>
        </p:nvSpPr>
        <p:spPr>
          <a:xfrm>
            <a:off x="1526797" y="256619"/>
            <a:ext cx="7281300" cy="382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5500">
                <a:solidFill>
                  <a:srgbClr val="FFFFFF"/>
                </a:solidFill>
                <a:latin typeface="Quicksand"/>
                <a:ea typeface="Quicksand"/>
                <a:cs typeface="Quicksand"/>
                <a:sym typeface="Quicksand"/>
              </a:rPr>
              <a:t>this week in tech…</a:t>
            </a:r>
            <a:endParaRPr sz="55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26" name="Shape 126"/>
        <p:cNvGrpSpPr/>
        <p:nvPr/>
      </p:nvGrpSpPr>
      <p:grpSpPr>
        <a:xfrm>
          <a:off x="0" y="0"/>
          <a:ext cx="0" cy="0"/>
          <a:chOff x="0" y="0"/>
          <a:chExt cx="0" cy="0"/>
        </a:xfrm>
      </p:grpSpPr>
      <p:sp>
        <p:nvSpPr>
          <p:cNvPr id="127" name="Google Shape;127;p33"/>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33"/>
          <p:cNvSpPr txBox="1"/>
          <p:nvPr>
            <p:ph type="title"/>
          </p:nvPr>
        </p:nvSpPr>
        <p:spPr>
          <a:xfrm>
            <a:off x="265500" y="1375599"/>
            <a:ext cx="4045200" cy="155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800"/>
              <a:buNone/>
              <a:defRPr sz="3800"/>
            </a:lvl1pPr>
            <a:lvl2pPr lvl="1" rtl="0" algn="ctr">
              <a:spcBef>
                <a:spcPts val="0"/>
              </a:spcBef>
              <a:spcAft>
                <a:spcPts val="0"/>
              </a:spcAft>
              <a:buSzPts val="3800"/>
              <a:buNone/>
              <a:defRPr sz="3800"/>
            </a:lvl2pPr>
            <a:lvl3pPr lvl="2" rtl="0" algn="ctr">
              <a:spcBef>
                <a:spcPts val="0"/>
              </a:spcBef>
              <a:spcAft>
                <a:spcPts val="0"/>
              </a:spcAft>
              <a:buSzPts val="3800"/>
              <a:buNone/>
              <a:defRPr sz="3800"/>
            </a:lvl3pPr>
            <a:lvl4pPr lvl="3" rtl="0" algn="ctr">
              <a:spcBef>
                <a:spcPts val="0"/>
              </a:spcBef>
              <a:spcAft>
                <a:spcPts val="0"/>
              </a:spcAft>
              <a:buSzPts val="3800"/>
              <a:buNone/>
              <a:defRPr sz="3800"/>
            </a:lvl4pPr>
            <a:lvl5pPr lvl="4" rtl="0" algn="ctr">
              <a:spcBef>
                <a:spcPts val="0"/>
              </a:spcBef>
              <a:spcAft>
                <a:spcPts val="0"/>
              </a:spcAft>
              <a:buSzPts val="3800"/>
              <a:buNone/>
              <a:defRPr sz="3800"/>
            </a:lvl5pPr>
            <a:lvl6pPr lvl="5" rtl="0" algn="ctr">
              <a:spcBef>
                <a:spcPts val="0"/>
              </a:spcBef>
              <a:spcAft>
                <a:spcPts val="0"/>
              </a:spcAft>
              <a:buSzPts val="3800"/>
              <a:buNone/>
              <a:defRPr sz="3800"/>
            </a:lvl6pPr>
            <a:lvl7pPr lvl="6" rtl="0" algn="ctr">
              <a:spcBef>
                <a:spcPts val="0"/>
              </a:spcBef>
              <a:spcAft>
                <a:spcPts val="0"/>
              </a:spcAft>
              <a:buSzPts val="3800"/>
              <a:buNone/>
              <a:defRPr sz="3800"/>
            </a:lvl7pPr>
            <a:lvl8pPr lvl="7" rtl="0" algn="ctr">
              <a:spcBef>
                <a:spcPts val="0"/>
              </a:spcBef>
              <a:spcAft>
                <a:spcPts val="0"/>
              </a:spcAft>
              <a:buSzPts val="3800"/>
              <a:buNone/>
              <a:defRPr sz="3800"/>
            </a:lvl8pPr>
            <a:lvl9pPr lvl="8" rtl="0" algn="ctr">
              <a:spcBef>
                <a:spcPts val="0"/>
              </a:spcBef>
              <a:spcAft>
                <a:spcPts val="0"/>
              </a:spcAft>
              <a:buSzPts val="3800"/>
              <a:buNone/>
              <a:defRPr sz="3800"/>
            </a:lvl9pPr>
          </a:lstStyle>
          <a:p/>
        </p:txBody>
      </p:sp>
      <p:sp>
        <p:nvSpPr>
          <p:cNvPr id="129" name="Google Shape;129;p33"/>
          <p:cNvSpPr txBox="1"/>
          <p:nvPr>
            <p:ph idx="1" type="subTitle"/>
          </p:nvPr>
        </p:nvSpPr>
        <p:spPr>
          <a:xfrm>
            <a:off x="265500" y="2981125"/>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30" name="Google Shape;130;p33"/>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bg>
      <p:bgPr>
        <a:solidFill>
          <a:srgbClr val="EE6D2F"/>
        </a:solidFill>
      </p:bgPr>
    </p:bg>
    <p:spTree>
      <p:nvGrpSpPr>
        <p:cNvPr id="131" name="Shape 131"/>
        <p:cNvGrpSpPr/>
        <p:nvPr/>
      </p:nvGrpSpPr>
      <p:grpSpPr>
        <a:xfrm>
          <a:off x="0" y="0"/>
          <a:ext cx="0" cy="0"/>
          <a:chOff x="0" y="0"/>
          <a:chExt cx="0" cy="0"/>
        </a:xfrm>
      </p:grpSpPr>
      <p:sp>
        <p:nvSpPr>
          <p:cNvPr id="132" name="Google Shape;132;p34"/>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i="0" lang="en" sz="5400" u="none" cap="none" strike="noStrike">
                <a:solidFill>
                  <a:schemeClr val="lt1"/>
                </a:solidFill>
                <a:latin typeface="Quicksand"/>
                <a:ea typeface="Quicksand"/>
                <a:cs typeface="Quicksand"/>
                <a:sym typeface="Quicksand"/>
              </a:rPr>
              <a:t>connect with us</a:t>
            </a:r>
            <a:endParaRPr/>
          </a:p>
        </p:txBody>
      </p:sp>
      <p:sp>
        <p:nvSpPr>
          <p:cNvPr id="133" name="Google Shape;133;p34"/>
          <p:cNvSpPr txBox="1"/>
          <p:nvPr/>
        </p:nvSpPr>
        <p:spPr>
          <a:xfrm>
            <a:off x="422173" y="1568322"/>
            <a:ext cx="4149900" cy="16836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chemeClr val="lt1"/>
              </a:buClr>
              <a:buSzPts val="2400"/>
              <a:buFont typeface="Arial"/>
              <a:buNone/>
            </a:pPr>
            <a:r>
              <a:rPr b="1" i="0" lang="en" sz="2400" u="none" cap="none" strike="noStrike">
                <a:solidFill>
                  <a:schemeClr val="lt1"/>
                </a:solidFill>
                <a:latin typeface="Quicksand"/>
                <a:ea typeface="Quicksand"/>
                <a:cs typeface="Quicksand"/>
                <a:sym typeface="Quicksand"/>
              </a:rPr>
              <a:t>See Jenny - VP of Membership -</a:t>
            </a:r>
            <a:endParaRPr/>
          </a:p>
          <a:p>
            <a:pPr indent="0" lvl="0" marL="0" marR="0" rtl="0" algn="ctr">
              <a:lnSpc>
                <a:spcPct val="90000"/>
              </a:lnSpc>
              <a:spcBef>
                <a:spcPts val="800"/>
              </a:spcBef>
              <a:spcAft>
                <a:spcPts val="0"/>
              </a:spcAft>
              <a:buClr>
                <a:schemeClr val="lt1"/>
              </a:buClr>
              <a:buSzPts val="2400"/>
              <a:buFont typeface="Arial"/>
              <a:buNone/>
            </a:pPr>
            <a:r>
              <a:rPr b="1" i="0" lang="en" sz="2400" u="none" cap="none" strike="noStrike">
                <a:solidFill>
                  <a:schemeClr val="lt1"/>
                </a:solidFill>
                <a:latin typeface="Quicksand"/>
                <a:ea typeface="Quicksand"/>
                <a:cs typeface="Quicksand"/>
                <a:sym typeface="Quicksand"/>
              </a:rPr>
              <a:t>for help getting on slack or the email list. </a:t>
            </a:r>
            <a:endParaRPr/>
          </a:p>
        </p:txBody>
      </p:sp>
      <p:cxnSp>
        <p:nvCxnSpPr>
          <p:cNvPr id="134" name="Google Shape;134;p34"/>
          <p:cNvCxnSpPr/>
          <p:nvPr/>
        </p:nvCxnSpPr>
        <p:spPr>
          <a:xfrm>
            <a:off x="434340" y="1300639"/>
            <a:ext cx="8298300" cy="0"/>
          </a:xfrm>
          <a:prstGeom prst="straightConnector1">
            <a:avLst/>
          </a:prstGeom>
          <a:noFill/>
          <a:ln cap="flat" cmpd="sng" w="76200">
            <a:solidFill>
              <a:srgbClr val="17E7C3"/>
            </a:solidFill>
            <a:prstDash val="solid"/>
            <a:miter lim="800000"/>
            <a:headEnd len="sm" w="sm" type="none"/>
            <a:tailEnd len="sm" w="sm" type="none"/>
          </a:ln>
        </p:spPr>
      </p:cxnSp>
      <p:pic>
        <p:nvPicPr>
          <p:cNvPr id="135" name="Google Shape;135;p34"/>
          <p:cNvPicPr preferRelativeResize="0"/>
          <p:nvPr/>
        </p:nvPicPr>
        <p:blipFill rotWithShape="1">
          <a:blip r:embed="rId2">
            <a:alphaModFix/>
          </a:blip>
          <a:srcRect b="0" l="0" r="0" t="0"/>
          <a:stretch/>
        </p:blipFill>
        <p:spPr>
          <a:xfrm>
            <a:off x="4914899" y="2007623"/>
            <a:ext cx="3976538" cy="3976538"/>
          </a:xfrm>
          <a:prstGeom prst="rect">
            <a:avLst/>
          </a:prstGeom>
          <a:noFill/>
          <a:ln>
            <a:noFill/>
          </a:ln>
        </p:spPr>
      </p:pic>
      <p:pic>
        <p:nvPicPr>
          <p:cNvPr id="136" name="Google Shape;136;p34"/>
          <p:cNvPicPr preferRelativeResize="0"/>
          <p:nvPr/>
        </p:nvPicPr>
        <p:blipFill rotWithShape="1">
          <a:blip r:embed="rId3">
            <a:alphaModFix/>
          </a:blip>
          <a:srcRect b="0" l="0" r="0" t="0"/>
          <a:stretch/>
        </p:blipFill>
        <p:spPr>
          <a:xfrm>
            <a:off x="612661" y="3328368"/>
            <a:ext cx="1335038" cy="1335038"/>
          </a:xfrm>
          <a:prstGeom prst="rect">
            <a:avLst/>
          </a:prstGeom>
          <a:noFill/>
          <a:ln>
            <a:noFill/>
          </a:ln>
        </p:spPr>
      </p:pic>
      <p:pic>
        <p:nvPicPr>
          <p:cNvPr id="137" name="Google Shape;137;p34"/>
          <p:cNvPicPr preferRelativeResize="0"/>
          <p:nvPr/>
        </p:nvPicPr>
        <p:blipFill rotWithShape="1">
          <a:blip r:embed="rId4">
            <a:alphaModFix/>
          </a:blip>
          <a:srcRect b="0" l="0" r="0" t="0"/>
          <a:stretch/>
        </p:blipFill>
        <p:spPr>
          <a:xfrm>
            <a:off x="2616550" y="3149368"/>
            <a:ext cx="1763700" cy="1763684"/>
          </a:xfrm>
          <a:prstGeom prst="rect">
            <a:avLst/>
          </a:prstGeom>
          <a:noFill/>
          <a:ln>
            <a:noFill/>
          </a:ln>
        </p:spPr>
      </p:pic>
      <p:sp>
        <p:nvSpPr>
          <p:cNvPr id="138" name="Google Shape;138;p34"/>
          <p:cNvSpPr txBox="1"/>
          <p:nvPr/>
        </p:nvSpPr>
        <p:spPr>
          <a:xfrm>
            <a:off x="2795600" y="4486150"/>
            <a:ext cx="1451400" cy="8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gatortechuf@gmail.com</a:t>
            </a:r>
            <a:endParaRPr b="1">
              <a:solidFill>
                <a:schemeClr val="lt1"/>
              </a:solidFill>
              <a:latin typeface="Quicksand"/>
              <a:ea typeface="Quicksand"/>
              <a:cs typeface="Quicksand"/>
              <a:sym typeface="Quicksand"/>
            </a:endParaRPr>
          </a:p>
        </p:txBody>
      </p:sp>
      <p:sp>
        <p:nvSpPr>
          <p:cNvPr id="139" name="Google Shape;139;p34"/>
          <p:cNvSpPr txBox="1"/>
          <p:nvPr/>
        </p:nvSpPr>
        <p:spPr>
          <a:xfrm>
            <a:off x="5802625" y="3959650"/>
            <a:ext cx="30888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Comfortaa"/>
                <a:ea typeface="Comfortaa"/>
                <a:cs typeface="Comfortaa"/>
                <a:sym typeface="Comfortaa"/>
              </a:rPr>
              <a:t>@</a:t>
            </a:r>
            <a:r>
              <a:rPr b="1" lang="en" sz="2500">
                <a:solidFill>
                  <a:srgbClr val="FFFFFF"/>
                </a:solidFill>
                <a:latin typeface="Quicksand"/>
                <a:ea typeface="Quicksand"/>
                <a:cs typeface="Quicksand"/>
                <a:sym typeface="Quicksand"/>
              </a:rPr>
              <a:t> GATORTECH UF</a:t>
            </a:r>
            <a:endParaRPr b="1" sz="2500">
              <a:solidFill>
                <a:srgbClr val="FFFFFF"/>
              </a:solidFill>
              <a:latin typeface="Quicksand"/>
              <a:ea typeface="Quicksand"/>
              <a:cs typeface="Quicksand"/>
              <a:sym typeface="Quicksand"/>
            </a:endParaRPr>
          </a:p>
        </p:txBody>
      </p:sp>
      <p:pic>
        <p:nvPicPr>
          <p:cNvPr id="140" name="Google Shape;140;p34"/>
          <p:cNvPicPr preferRelativeResize="0"/>
          <p:nvPr/>
        </p:nvPicPr>
        <p:blipFill>
          <a:blip r:embed="rId5">
            <a:alphaModFix/>
          </a:blip>
          <a:stretch>
            <a:fillRect/>
          </a:stretch>
        </p:blipFill>
        <p:spPr>
          <a:xfrm>
            <a:off x="5094900" y="3909975"/>
            <a:ext cx="625850" cy="625850"/>
          </a:xfrm>
          <a:prstGeom prst="rect">
            <a:avLst/>
          </a:prstGeom>
          <a:noFill/>
          <a:ln>
            <a:noFill/>
          </a:ln>
        </p:spPr>
      </p:pic>
      <p:sp>
        <p:nvSpPr>
          <p:cNvPr id="141" name="Google Shape;141;p34"/>
          <p:cNvSpPr txBox="1"/>
          <p:nvPr/>
        </p:nvSpPr>
        <p:spPr>
          <a:xfrm>
            <a:off x="658413" y="4585500"/>
            <a:ext cx="1243500" cy="3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gatortechuf.slack.com</a:t>
            </a:r>
            <a:endParaRPr b="1">
              <a:solidFill>
                <a:srgbClr val="FFFFFF"/>
              </a:solidFill>
              <a:latin typeface="Quicksand"/>
              <a:ea typeface="Quicksand"/>
              <a:cs typeface="Quicksand"/>
              <a:sym typeface="Quicksan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rgbClr val="EE6D2F"/>
        </a:solidFill>
      </p:bgPr>
    </p:bg>
    <p:spTree>
      <p:nvGrpSpPr>
        <p:cNvPr id="142" name="Shape 142"/>
        <p:cNvGrpSpPr/>
        <p:nvPr/>
      </p:nvGrpSpPr>
      <p:grpSpPr>
        <a:xfrm>
          <a:off x="0" y="0"/>
          <a:ext cx="0" cy="0"/>
          <a:chOff x="0" y="0"/>
          <a:chExt cx="0" cy="0"/>
        </a:xfrm>
      </p:grpSpPr>
      <p:sp>
        <p:nvSpPr>
          <p:cNvPr id="143" name="Google Shape;143;p35"/>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i="0" lang="en" sz="5400" u="none" cap="none" strike="noStrike">
                <a:solidFill>
                  <a:schemeClr val="lt1"/>
                </a:solidFill>
                <a:latin typeface="Quicksand"/>
                <a:ea typeface="Quicksand"/>
                <a:cs typeface="Quicksand"/>
                <a:sym typeface="Quicksand"/>
              </a:rPr>
              <a:t>connect with us</a:t>
            </a:r>
            <a:endParaRPr/>
          </a:p>
        </p:txBody>
      </p:sp>
      <p:sp>
        <p:nvSpPr>
          <p:cNvPr id="144" name="Google Shape;144;p35"/>
          <p:cNvSpPr txBox="1"/>
          <p:nvPr/>
        </p:nvSpPr>
        <p:spPr>
          <a:xfrm>
            <a:off x="422173" y="1568322"/>
            <a:ext cx="4149900" cy="16836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chemeClr val="lt1"/>
              </a:buClr>
              <a:buSzPts val="2400"/>
              <a:buFont typeface="Arial"/>
              <a:buNone/>
            </a:pPr>
            <a:r>
              <a:rPr b="1" i="0" lang="en" sz="2400" u="none" cap="none" strike="noStrike">
                <a:solidFill>
                  <a:schemeClr val="lt1"/>
                </a:solidFill>
                <a:latin typeface="Quicksand"/>
                <a:ea typeface="Quicksand"/>
                <a:cs typeface="Quicksand"/>
                <a:sym typeface="Quicksand"/>
              </a:rPr>
              <a:t>See Jenny - VP of Membership -</a:t>
            </a:r>
            <a:endParaRPr/>
          </a:p>
          <a:p>
            <a:pPr indent="0" lvl="0" marL="0" marR="0" rtl="0" algn="ctr">
              <a:lnSpc>
                <a:spcPct val="90000"/>
              </a:lnSpc>
              <a:spcBef>
                <a:spcPts val="800"/>
              </a:spcBef>
              <a:spcAft>
                <a:spcPts val="0"/>
              </a:spcAft>
              <a:buClr>
                <a:schemeClr val="lt1"/>
              </a:buClr>
              <a:buSzPts val="2400"/>
              <a:buFont typeface="Arial"/>
              <a:buNone/>
            </a:pPr>
            <a:r>
              <a:rPr b="1" i="0" lang="en" sz="2400" u="none" cap="none" strike="noStrike">
                <a:solidFill>
                  <a:schemeClr val="lt1"/>
                </a:solidFill>
                <a:latin typeface="Quicksand"/>
                <a:ea typeface="Quicksand"/>
                <a:cs typeface="Quicksand"/>
                <a:sym typeface="Quicksand"/>
              </a:rPr>
              <a:t>for help getting on slack or the email list. </a:t>
            </a:r>
            <a:endParaRPr/>
          </a:p>
        </p:txBody>
      </p:sp>
      <p:cxnSp>
        <p:nvCxnSpPr>
          <p:cNvPr id="145" name="Google Shape;145;p35"/>
          <p:cNvCxnSpPr/>
          <p:nvPr/>
        </p:nvCxnSpPr>
        <p:spPr>
          <a:xfrm>
            <a:off x="434340" y="1300639"/>
            <a:ext cx="8298300" cy="0"/>
          </a:xfrm>
          <a:prstGeom prst="straightConnector1">
            <a:avLst/>
          </a:prstGeom>
          <a:noFill/>
          <a:ln cap="flat" cmpd="sng" w="76200">
            <a:solidFill>
              <a:srgbClr val="17E7C3"/>
            </a:solidFill>
            <a:prstDash val="solid"/>
            <a:miter lim="800000"/>
            <a:headEnd len="sm" w="sm" type="none"/>
            <a:tailEnd len="sm" w="sm" type="none"/>
          </a:ln>
        </p:spPr>
      </p:cxnSp>
      <p:pic>
        <p:nvPicPr>
          <p:cNvPr id="146" name="Google Shape;146;p35"/>
          <p:cNvPicPr preferRelativeResize="0"/>
          <p:nvPr/>
        </p:nvPicPr>
        <p:blipFill rotWithShape="1">
          <a:blip r:embed="rId2">
            <a:alphaModFix/>
          </a:blip>
          <a:srcRect b="0" l="0" r="0" t="0"/>
          <a:stretch/>
        </p:blipFill>
        <p:spPr>
          <a:xfrm>
            <a:off x="4914899" y="2007623"/>
            <a:ext cx="3976538" cy="3976538"/>
          </a:xfrm>
          <a:prstGeom prst="rect">
            <a:avLst/>
          </a:prstGeom>
          <a:noFill/>
          <a:ln>
            <a:noFill/>
          </a:ln>
        </p:spPr>
      </p:pic>
      <p:pic>
        <p:nvPicPr>
          <p:cNvPr id="147" name="Google Shape;147;p35"/>
          <p:cNvPicPr preferRelativeResize="0"/>
          <p:nvPr/>
        </p:nvPicPr>
        <p:blipFill rotWithShape="1">
          <a:blip r:embed="rId3">
            <a:alphaModFix/>
          </a:blip>
          <a:srcRect b="0" l="0" r="0" t="0"/>
          <a:stretch/>
        </p:blipFill>
        <p:spPr>
          <a:xfrm>
            <a:off x="612648" y="3367055"/>
            <a:ext cx="1335038" cy="1335038"/>
          </a:xfrm>
          <a:prstGeom prst="rect">
            <a:avLst/>
          </a:prstGeom>
          <a:noFill/>
          <a:ln>
            <a:noFill/>
          </a:ln>
        </p:spPr>
      </p:pic>
      <p:pic>
        <p:nvPicPr>
          <p:cNvPr id="148" name="Google Shape;148;p35"/>
          <p:cNvPicPr preferRelativeResize="0"/>
          <p:nvPr/>
        </p:nvPicPr>
        <p:blipFill rotWithShape="1">
          <a:blip r:embed="rId4">
            <a:alphaModFix/>
          </a:blip>
          <a:srcRect b="0" l="0" r="0" t="0"/>
          <a:stretch/>
        </p:blipFill>
        <p:spPr>
          <a:xfrm>
            <a:off x="2068838" y="3203418"/>
            <a:ext cx="1763700" cy="1763684"/>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solidFill>
          <a:srgbClr val="102269"/>
        </a:solidFill>
      </p:bgPr>
    </p:bg>
    <p:spTree>
      <p:nvGrpSpPr>
        <p:cNvPr id="149" name="Shape 149"/>
        <p:cNvGrpSpPr/>
        <p:nvPr/>
      </p:nvGrpSpPr>
      <p:grpSpPr>
        <a:xfrm>
          <a:off x="0" y="0"/>
          <a:ext cx="0" cy="0"/>
          <a:chOff x="0" y="0"/>
          <a:chExt cx="0" cy="0"/>
        </a:xfrm>
      </p:grpSpPr>
      <p:pic>
        <p:nvPicPr>
          <p:cNvPr id="150" name="Google Shape;150;p36"/>
          <p:cNvPicPr preferRelativeResize="0"/>
          <p:nvPr/>
        </p:nvPicPr>
        <p:blipFill rotWithShape="1">
          <a:blip r:embed="rId2">
            <a:alphaModFix amt="30000"/>
          </a:blip>
          <a:srcRect b="0" l="0" r="-5674" t="0"/>
          <a:stretch/>
        </p:blipFill>
        <p:spPr>
          <a:xfrm>
            <a:off x="-271067" y="242486"/>
            <a:ext cx="10141829" cy="4443815"/>
          </a:xfrm>
          <a:prstGeom prst="rect">
            <a:avLst/>
          </a:prstGeom>
          <a:noFill/>
          <a:ln>
            <a:noFill/>
          </a:ln>
        </p:spPr>
      </p:pic>
      <p:sp>
        <p:nvSpPr>
          <p:cNvPr id="151" name="Google Shape;151;p36"/>
          <p:cNvSpPr/>
          <p:nvPr/>
        </p:nvSpPr>
        <p:spPr>
          <a:xfrm>
            <a:off x="1593073" y="1359188"/>
            <a:ext cx="5990400" cy="2403600"/>
          </a:xfrm>
          <a:prstGeom prst="roundRect">
            <a:avLst>
              <a:gd fmla="val 16667" name="adj"/>
            </a:avLst>
          </a:prstGeom>
          <a:solidFill>
            <a:srgbClr val="102269"/>
          </a:solidFill>
          <a:ln cap="flat" cmpd="sng" w="12700">
            <a:solidFill>
              <a:srgbClr val="10226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rgbClr val="102269"/>
        </a:solidFill>
      </p:bgPr>
    </p:bg>
    <p:spTree>
      <p:nvGrpSpPr>
        <p:cNvPr id="156" name="Shape 156"/>
        <p:cNvGrpSpPr/>
        <p:nvPr/>
      </p:nvGrpSpPr>
      <p:grpSpPr>
        <a:xfrm>
          <a:off x="0" y="0"/>
          <a:ext cx="0" cy="0"/>
          <a:chOff x="0" y="0"/>
          <a:chExt cx="0" cy="0"/>
        </a:xfrm>
      </p:grpSpPr>
      <p:sp>
        <p:nvSpPr>
          <p:cNvPr id="157" name="Google Shape;157;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8" name="Google Shape;158;p38"/>
          <p:cNvSpPr txBox="1"/>
          <p:nvPr/>
        </p:nvSpPr>
        <p:spPr>
          <a:xfrm>
            <a:off x="-1306779" y="577310"/>
            <a:ext cx="8280000" cy="4155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5000" u="none" cap="none" strike="noStrike">
                <a:solidFill>
                  <a:srgbClr val="EE6D2F"/>
                </a:solidFill>
                <a:latin typeface="Quicksand"/>
                <a:ea typeface="Quicksand"/>
                <a:cs typeface="Quicksand"/>
                <a:sym typeface="Quicksand"/>
              </a:rPr>
              <a:t>welcome to</a:t>
            </a:r>
            <a:endParaRPr sz="5000"/>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p:txBody>
      </p:sp>
      <p:pic>
        <p:nvPicPr>
          <p:cNvPr id="159" name="Google Shape;159;p38"/>
          <p:cNvPicPr preferRelativeResize="0"/>
          <p:nvPr/>
        </p:nvPicPr>
        <p:blipFill rotWithShape="1">
          <a:blip r:embed="rId2">
            <a:alphaModFix/>
          </a:blip>
          <a:srcRect b="0" l="0" r="0" t="0"/>
          <a:stretch/>
        </p:blipFill>
        <p:spPr>
          <a:xfrm>
            <a:off x="625249" y="32974"/>
            <a:ext cx="4772749" cy="4772749"/>
          </a:xfrm>
          <a:prstGeom prst="rect">
            <a:avLst/>
          </a:prstGeom>
          <a:noFill/>
          <a:ln>
            <a:noFill/>
          </a:ln>
        </p:spPr>
      </p:pic>
      <p:sp>
        <p:nvSpPr>
          <p:cNvPr id="160" name="Google Shape;160;p38"/>
          <p:cNvSpPr/>
          <p:nvPr/>
        </p:nvSpPr>
        <p:spPr>
          <a:xfrm>
            <a:off x="-135956" y="3351516"/>
            <a:ext cx="6096000" cy="101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5000" u="none" cap="none" strike="noStrike">
                <a:solidFill>
                  <a:srgbClr val="EE6D2F"/>
                </a:solidFill>
                <a:latin typeface="Quicksand"/>
                <a:ea typeface="Quicksand"/>
                <a:cs typeface="Quicksand"/>
                <a:sym typeface="Quicksand"/>
              </a:rPr>
              <a:t>please check-in</a:t>
            </a:r>
            <a:endParaRPr sz="5000"/>
          </a:p>
        </p:txBody>
      </p:sp>
      <p:pic>
        <p:nvPicPr>
          <p:cNvPr id="161" name="Google Shape;161;p38"/>
          <p:cNvPicPr preferRelativeResize="0"/>
          <p:nvPr/>
        </p:nvPicPr>
        <p:blipFill rotWithShape="1">
          <a:blip r:embed="rId3">
            <a:alphaModFix/>
          </a:blip>
          <a:srcRect b="0" l="0" r="0" t="0"/>
          <a:stretch/>
        </p:blipFill>
        <p:spPr>
          <a:xfrm>
            <a:off x="6188650" y="805900"/>
            <a:ext cx="2479076" cy="2479076"/>
          </a:xfrm>
          <a:prstGeom prst="rect">
            <a:avLst/>
          </a:prstGeom>
          <a:noFill/>
          <a:ln>
            <a:noFill/>
          </a:ln>
        </p:spPr>
      </p:pic>
      <p:sp>
        <p:nvSpPr>
          <p:cNvPr id="162" name="Google Shape;162;p38"/>
          <p:cNvSpPr txBox="1"/>
          <p:nvPr/>
        </p:nvSpPr>
        <p:spPr>
          <a:xfrm>
            <a:off x="5831900" y="3284976"/>
            <a:ext cx="4868400" cy="326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 sz="3000" u="none" cap="none" strike="noStrike">
                <a:solidFill>
                  <a:srgbClr val="FFFF00"/>
                </a:solidFill>
                <a:latin typeface="Quicksand"/>
                <a:ea typeface="Quicksand"/>
                <a:cs typeface="Quicksand"/>
                <a:sym typeface="Quicksand"/>
              </a:rPr>
              <a:t>gatortechuf.com</a:t>
            </a:r>
            <a:endParaRPr b="1" sz="3000">
              <a:solidFill>
                <a:srgbClr val="FFFF00"/>
              </a:solidFill>
              <a:latin typeface="Quicksand"/>
              <a:ea typeface="Quicksand"/>
              <a:cs typeface="Quicksand"/>
              <a:sym typeface="Quicksan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rgbClr val="05F2D0"/>
        </a:solidFill>
      </p:bgPr>
    </p:bg>
    <p:spTree>
      <p:nvGrpSpPr>
        <p:cNvPr id="163" name="Shape 163"/>
        <p:cNvGrpSpPr/>
        <p:nvPr/>
      </p:nvGrpSpPr>
      <p:grpSpPr>
        <a:xfrm>
          <a:off x="0" y="0"/>
          <a:ext cx="0" cy="0"/>
          <a:chOff x="0" y="0"/>
          <a:chExt cx="0" cy="0"/>
        </a:xfrm>
      </p:grpSpPr>
      <p:sp>
        <p:nvSpPr>
          <p:cNvPr id="164" name="Google Shape;164;p39"/>
          <p:cNvSpPr txBox="1"/>
          <p:nvPr/>
        </p:nvSpPr>
        <p:spPr>
          <a:xfrm>
            <a:off x="311700" y="1618550"/>
            <a:ext cx="8520600" cy="3639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None/>
            </a:pPr>
            <a:r>
              <a:t/>
            </a:r>
            <a:endParaRPr>
              <a:solidFill>
                <a:srgbClr val="022569"/>
              </a:solidFill>
            </a:endParaRPr>
          </a:p>
        </p:txBody>
      </p:sp>
      <p:sp>
        <p:nvSpPr>
          <p:cNvPr id="165" name="Google Shape;165;p39"/>
          <p:cNvSpPr txBox="1"/>
          <p:nvPr/>
        </p:nvSpPr>
        <p:spPr>
          <a:xfrm>
            <a:off x="191150" y="1637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500">
                <a:solidFill>
                  <a:srgbClr val="FFFFFF"/>
                </a:solidFill>
                <a:latin typeface="Quicksand"/>
                <a:ea typeface="Quicksand"/>
                <a:cs typeface="Quicksand"/>
                <a:sym typeface="Quicksand"/>
              </a:rPr>
              <a:t>announcements</a:t>
            </a:r>
            <a:endParaRPr b="1" sz="7500">
              <a:solidFill>
                <a:srgbClr val="FFFFFF"/>
              </a:solidFill>
              <a:latin typeface="Quicksand"/>
              <a:ea typeface="Quicksand"/>
              <a:cs typeface="Quicksand"/>
              <a:sym typeface="Quicksand"/>
            </a:endParaRPr>
          </a:p>
        </p:txBody>
      </p:sp>
      <p:cxnSp>
        <p:nvCxnSpPr>
          <p:cNvPr id="166" name="Google Shape;166;p39"/>
          <p:cNvCxnSpPr/>
          <p:nvPr/>
        </p:nvCxnSpPr>
        <p:spPr>
          <a:xfrm flipH="1" rot="10800000">
            <a:off x="431100" y="1334925"/>
            <a:ext cx="8310000" cy="27600"/>
          </a:xfrm>
          <a:prstGeom prst="straightConnector1">
            <a:avLst/>
          </a:prstGeom>
          <a:noFill/>
          <a:ln cap="flat" cmpd="sng" w="76200">
            <a:solidFill>
              <a:srgbClr val="EE6D2F"/>
            </a:solidFill>
            <a:prstDash val="solid"/>
            <a:miter lim="800000"/>
            <a:headEnd len="sm" w="sm" type="none"/>
            <a:tailEnd len="sm" w="sm" type="none"/>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bg>
      <p:bgPr>
        <a:solidFill>
          <a:srgbClr val="EE6D2F"/>
        </a:solidFill>
      </p:bgPr>
    </p:bg>
    <p:spTree>
      <p:nvGrpSpPr>
        <p:cNvPr id="167" name="Shape 167"/>
        <p:cNvGrpSpPr/>
        <p:nvPr/>
      </p:nvGrpSpPr>
      <p:grpSpPr>
        <a:xfrm>
          <a:off x="0" y="0"/>
          <a:ext cx="0" cy="0"/>
          <a:chOff x="0" y="0"/>
          <a:chExt cx="0" cy="0"/>
        </a:xfrm>
      </p:grpSpPr>
      <p:pic>
        <p:nvPicPr>
          <p:cNvPr id="168" name="Google Shape;168;p40"/>
          <p:cNvPicPr preferRelativeResize="0"/>
          <p:nvPr/>
        </p:nvPicPr>
        <p:blipFill rotWithShape="1">
          <a:blip r:embed="rId2">
            <a:alphaModFix/>
          </a:blip>
          <a:srcRect b="0" l="0" r="0" t="0"/>
          <a:stretch/>
        </p:blipFill>
        <p:spPr>
          <a:xfrm>
            <a:off x="280376" y="-255800"/>
            <a:ext cx="8435725" cy="4415575"/>
          </a:xfrm>
          <a:prstGeom prst="rect">
            <a:avLst/>
          </a:prstGeom>
          <a:noFill/>
          <a:ln>
            <a:noFill/>
          </a:ln>
        </p:spPr>
      </p:pic>
      <p:sp>
        <p:nvSpPr>
          <p:cNvPr id="169" name="Google Shape;169;p40"/>
          <p:cNvSpPr/>
          <p:nvPr/>
        </p:nvSpPr>
        <p:spPr>
          <a:xfrm>
            <a:off x="296439" y="3916853"/>
            <a:ext cx="8556000" cy="9873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bg>
      <p:bgPr>
        <a:solidFill>
          <a:srgbClr val="EE6D2F"/>
        </a:solidFill>
      </p:bgPr>
    </p:bg>
    <p:spTree>
      <p:nvGrpSpPr>
        <p:cNvPr id="170" name="Shape 170"/>
        <p:cNvGrpSpPr/>
        <p:nvPr/>
      </p:nvGrpSpPr>
      <p:grpSpPr>
        <a:xfrm>
          <a:off x="0" y="0"/>
          <a:ext cx="0" cy="0"/>
          <a:chOff x="0" y="0"/>
          <a:chExt cx="0" cy="0"/>
        </a:xfrm>
      </p:grpSpPr>
      <p:pic>
        <p:nvPicPr>
          <p:cNvPr id="171" name="Google Shape;171;p41"/>
          <p:cNvPicPr preferRelativeResize="0"/>
          <p:nvPr/>
        </p:nvPicPr>
        <p:blipFill>
          <a:blip r:embed="rId2">
            <a:alphaModFix/>
          </a:blip>
          <a:stretch>
            <a:fillRect/>
          </a:stretch>
        </p:blipFill>
        <p:spPr>
          <a:xfrm>
            <a:off x="-178800" y="70315"/>
            <a:ext cx="9144000" cy="5143511"/>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solidFill>
          <a:srgbClr val="EE6D2F"/>
        </a:solidFill>
      </p:bgPr>
    </p:bg>
    <p:spTree>
      <p:nvGrpSpPr>
        <p:cNvPr id="172" name="Shape 172"/>
        <p:cNvGrpSpPr/>
        <p:nvPr/>
      </p:nvGrpSpPr>
      <p:grpSpPr>
        <a:xfrm>
          <a:off x="0" y="0"/>
          <a:ext cx="0" cy="0"/>
          <a:chOff x="0" y="0"/>
          <a:chExt cx="0" cy="0"/>
        </a:xfrm>
      </p:grpSpPr>
      <p:sp>
        <p:nvSpPr>
          <p:cNvPr id="173" name="Google Shape;173;p42"/>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chemeClr val="lt1"/>
                </a:solidFill>
                <a:latin typeface="Quicksand"/>
                <a:ea typeface="Quicksand"/>
                <a:cs typeface="Quicksand"/>
                <a:sym typeface="Quicksand"/>
              </a:rPr>
              <a:t>content</a:t>
            </a:r>
            <a:endParaRPr sz="110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bg>
      <p:bgPr>
        <a:solidFill>
          <a:srgbClr val="EE6D2F"/>
        </a:solidFill>
      </p:bgPr>
    </p:bg>
    <p:spTree>
      <p:nvGrpSpPr>
        <p:cNvPr id="174" name="Shape 174"/>
        <p:cNvGrpSpPr/>
        <p:nvPr/>
      </p:nvGrpSpPr>
      <p:grpSpPr>
        <a:xfrm>
          <a:off x="0" y="0"/>
          <a:ext cx="0" cy="0"/>
          <a:chOff x="0" y="0"/>
          <a:chExt cx="0" cy="0"/>
        </a:xfrm>
      </p:grpSpPr>
      <p:pic>
        <p:nvPicPr>
          <p:cNvPr id="175" name="Google Shape;175;p43"/>
          <p:cNvPicPr preferRelativeResize="0"/>
          <p:nvPr/>
        </p:nvPicPr>
        <p:blipFill rotWithShape="1">
          <a:blip r:embed="rId2">
            <a:alphaModFix/>
          </a:blip>
          <a:srcRect b="0" l="0" r="0" t="0"/>
          <a:stretch/>
        </p:blipFill>
        <p:spPr>
          <a:xfrm>
            <a:off x="88925" y="185575"/>
            <a:ext cx="8938253" cy="46786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rgbClr val="EE6D2F"/>
        </a:solidFill>
      </p:bgPr>
    </p:bg>
    <p:spTree>
      <p:nvGrpSpPr>
        <p:cNvPr id="176" name="Shape 176"/>
        <p:cNvGrpSpPr/>
        <p:nvPr/>
      </p:nvGrpSpPr>
      <p:grpSpPr>
        <a:xfrm>
          <a:off x="0" y="0"/>
          <a:ext cx="0" cy="0"/>
          <a:chOff x="0" y="0"/>
          <a:chExt cx="0" cy="0"/>
        </a:xfrm>
      </p:grpSpPr>
      <p:sp>
        <p:nvSpPr>
          <p:cNvPr id="177" name="Google Shape;177;p44"/>
          <p:cNvSpPr/>
          <p:nvPr/>
        </p:nvSpPr>
        <p:spPr>
          <a:xfrm>
            <a:off x="228600" y="1614173"/>
            <a:ext cx="2712900" cy="31920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78" name="Google Shape;178;p44"/>
          <p:cNvSpPr/>
          <p:nvPr/>
        </p:nvSpPr>
        <p:spPr>
          <a:xfrm>
            <a:off x="3247225" y="1614173"/>
            <a:ext cx="2712900" cy="31920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79" name="Google Shape;179;p44"/>
          <p:cNvSpPr/>
          <p:nvPr/>
        </p:nvSpPr>
        <p:spPr>
          <a:xfrm>
            <a:off x="6265825" y="1614173"/>
            <a:ext cx="2712900" cy="31920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80" name="Google Shape;180;p44"/>
          <p:cNvSpPr txBox="1"/>
          <p:nvPr/>
        </p:nvSpPr>
        <p:spPr>
          <a:xfrm>
            <a:off x="1526797" y="256619"/>
            <a:ext cx="7281300" cy="382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5500">
                <a:solidFill>
                  <a:srgbClr val="FFFFFF"/>
                </a:solidFill>
                <a:latin typeface="Quicksand"/>
                <a:ea typeface="Quicksand"/>
                <a:cs typeface="Quicksand"/>
                <a:sym typeface="Quicksand"/>
              </a:rPr>
              <a:t>this week in tech…</a:t>
            </a:r>
            <a:endParaRPr sz="550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81" name="Shape 181"/>
        <p:cNvGrpSpPr/>
        <p:nvPr/>
      </p:nvGrpSpPr>
      <p:grpSpPr>
        <a:xfrm>
          <a:off x="0" y="0"/>
          <a:ext cx="0" cy="0"/>
          <a:chOff x="0" y="0"/>
          <a:chExt cx="0" cy="0"/>
        </a:xfrm>
      </p:grpSpPr>
      <p:sp>
        <p:nvSpPr>
          <p:cNvPr id="182" name="Google Shape;182;p45"/>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45"/>
          <p:cNvSpPr txBox="1"/>
          <p:nvPr>
            <p:ph type="title"/>
          </p:nvPr>
        </p:nvSpPr>
        <p:spPr>
          <a:xfrm>
            <a:off x="265500" y="1375599"/>
            <a:ext cx="4045200" cy="155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800"/>
              <a:buNone/>
              <a:defRPr sz="3800"/>
            </a:lvl1pPr>
            <a:lvl2pPr lvl="1" rtl="0" algn="ctr">
              <a:spcBef>
                <a:spcPts val="0"/>
              </a:spcBef>
              <a:spcAft>
                <a:spcPts val="0"/>
              </a:spcAft>
              <a:buSzPts val="3800"/>
              <a:buNone/>
              <a:defRPr sz="3800"/>
            </a:lvl2pPr>
            <a:lvl3pPr lvl="2" rtl="0" algn="ctr">
              <a:spcBef>
                <a:spcPts val="0"/>
              </a:spcBef>
              <a:spcAft>
                <a:spcPts val="0"/>
              </a:spcAft>
              <a:buSzPts val="3800"/>
              <a:buNone/>
              <a:defRPr sz="3800"/>
            </a:lvl3pPr>
            <a:lvl4pPr lvl="3" rtl="0" algn="ctr">
              <a:spcBef>
                <a:spcPts val="0"/>
              </a:spcBef>
              <a:spcAft>
                <a:spcPts val="0"/>
              </a:spcAft>
              <a:buSzPts val="3800"/>
              <a:buNone/>
              <a:defRPr sz="3800"/>
            </a:lvl4pPr>
            <a:lvl5pPr lvl="4" rtl="0" algn="ctr">
              <a:spcBef>
                <a:spcPts val="0"/>
              </a:spcBef>
              <a:spcAft>
                <a:spcPts val="0"/>
              </a:spcAft>
              <a:buSzPts val="3800"/>
              <a:buNone/>
              <a:defRPr sz="3800"/>
            </a:lvl5pPr>
            <a:lvl6pPr lvl="5" rtl="0" algn="ctr">
              <a:spcBef>
                <a:spcPts val="0"/>
              </a:spcBef>
              <a:spcAft>
                <a:spcPts val="0"/>
              </a:spcAft>
              <a:buSzPts val="3800"/>
              <a:buNone/>
              <a:defRPr sz="3800"/>
            </a:lvl6pPr>
            <a:lvl7pPr lvl="6" rtl="0" algn="ctr">
              <a:spcBef>
                <a:spcPts val="0"/>
              </a:spcBef>
              <a:spcAft>
                <a:spcPts val="0"/>
              </a:spcAft>
              <a:buSzPts val="3800"/>
              <a:buNone/>
              <a:defRPr sz="3800"/>
            </a:lvl7pPr>
            <a:lvl8pPr lvl="7" rtl="0" algn="ctr">
              <a:spcBef>
                <a:spcPts val="0"/>
              </a:spcBef>
              <a:spcAft>
                <a:spcPts val="0"/>
              </a:spcAft>
              <a:buSzPts val="3800"/>
              <a:buNone/>
              <a:defRPr sz="3800"/>
            </a:lvl8pPr>
            <a:lvl9pPr lvl="8" rtl="0" algn="ctr">
              <a:spcBef>
                <a:spcPts val="0"/>
              </a:spcBef>
              <a:spcAft>
                <a:spcPts val="0"/>
              </a:spcAft>
              <a:buSzPts val="3800"/>
              <a:buNone/>
              <a:defRPr sz="3800"/>
            </a:lvl9pPr>
          </a:lstStyle>
          <a:p/>
        </p:txBody>
      </p:sp>
      <p:sp>
        <p:nvSpPr>
          <p:cNvPr id="184" name="Google Shape;184;p45"/>
          <p:cNvSpPr txBox="1"/>
          <p:nvPr>
            <p:ph idx="1" type="subTitle"/>
          </p:nvPr>
        </p:nvSpPr>
        <p:spPr>
          <a:xfrm>
            <a:off x="265500" y="2981125"/>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85" name="Google Shape;185;p45"/>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bg>
      <p:bgPr>
        <a:solidFill>
          <a:srgbClr val="EE6D2F"/>
        </a:solidFill>
      </p:bgPr>
    </p:bg>
    <p:spTree>
      <p:nvGrpSpPr>
        <p:cNvPr id="186" name="Shape 186"/>
        <p:cNvGrpSpPr/>
        <p:nvPr/>
      </p:nvGrpSpPr>
      <p:grpSpPr>
        <a:xfrm>
          <a:off x="0" y="0"/>
          <a:ext cx="0" cy="0"/>
          <a:chOff x="0" y="0"/>
          <a:chExt cx="0" cy="0"/>
        </a:xfrm>
      </p:grpSpPr>
      <p:sp>
        <p:nvSpPr>
          <p:cNvPr id="187" name="Google Shape;187;p46"/>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i="0" lang="en" sz="5400" u="none" cap="none" strike="noStrike">
                <a:solidFill>
                  <a:schemeClr val="lt1"/>
                </a:solidFill>
                <a:latin typeface="Quicksand"/>
                <a:ea typeface="Quicksand"/>
                <a:cs typeface="Quicksand"/>
                <a:sym typeface="Quicksand"/>
              </a:rPr>
              <a:t>connect with us</a:t>
            </a:r>
            <a:endParaRPr/>
          </a:p>
        </p:txBody>
      </p:sp>
      <p:sp>
        <p:nvSpPr>
          <p:cNvPr id="188" name="Google Shape;188;p46"/>
          <p:cNvSpPr txBox="1"/>
          <p:nvPr/>
        </p:nvSpPr>
        <p:spPr>
          <a:xfrm>
            <a:off x="434348" y="1417510"/>
            <a:ext cx="4149900" cy="16836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2400"/>
              <a:buFont typeface="Arial"/>
              <a:buNone/>
            </a:pPr>
            <a:r>
              <a:rPr b="1" lang="en" sz="2400">
                <a:solidFill>
                  <a:schemeClr val="lt1"/>
                </a:solidFill>
                <a:latin typeface="Quicksand"/>
                <a:ea typeface="Quicksand"/>
                <a:cs typeface="Quicksand"/>
                <a:sym typeface="Quicksand"/>
              </a:rPr>
              <a:t>visit gatortechuf.com to join</a:t>
            </a:r>
            <a:r>
              <a:rPr b="1" i="0" lang="en" sz="2400" u="none" cap="none" strike="noStrike">
                <a:solidFill>
                  <a:schemeClr val="lt1"/>
                </a:solidFill>
                <a:latin typeface="Quicksand"/>
                <a:ea typeface="Quicksand"/>
                <a:cs typeface="Quicksand"/>
                <a:sym typeface="Quicksand"/>
              </a:rPr>
              <a:t> our slack workspace or the email list. </a:t>
            </a:r>
            <a:endParaRPr/>
          </a:p>
        </p:txBody>
      </p:sp>
      <p:cxnSp>
        <p:nvCxnSpPr>
          <p:cNvPr id="189" name="Google Shape;189;p46"/>
          <p:cNvCxnSpPr/>
          <p:nvPr/>
        </p:nvCxnSpPr>
        <p:spPr>
          <a:xfrm>
            <a:off x="434340" y="1300639"/>
            <a:ext cx="8298300" cy="0"/>
          </a:xfrm>
          <a:prstGeom prst="straightConnector1">
            <a:avLst/>
          </a:prstGeom>
          <a:noFill/>
          <a:ln cap="flat" cmpd="sng" w="76200">
            <a:solidFill>
              <a:srgbClr val="17E7C3"/>
            </a:solidFill>
            <a:prstDash val="solid"/>
            <a:miter lim="800000"/>
            <a:headEnd len="sm" w="sm" type="none"/>
            <a:tailEnd len="sm" w="sm" type="none"/>
          </a:ln>
        </p:spPr>
      </p:cxnSp>
      <p:pic>
        <p:nvPicPr>
          <p:cNvPr id="190" name="Google Shape;190;p46"/>
          <p:cNvPicPr preferRelativeResize="0"/>
          <p:nvPr/>
        </p:nvPicPr>
        <p:blipFill rotWithShape="1">
          <a:blip r:embed="rId2">
            <a:alphaModFix/>
          </a:blip>
          <a:srcRect b="0" l="0" r="0" t="0"/>
          <a:stretch/>
        </p:blipFill>
        <p:spPr>
          <a:xfrm>
            <a:off x="4914899" y="2007623"/>
            <a:ext cx="3976538" cy="3976538"/>
          </a:xfrm>
          <a:prstGeom prst="rect">
            <a:avLst/>
          </a:prstGeom>
          <a:noFill/>
          <a:ln>
            <a:noFill/>
          </a:ln>
        </p:spPr>
      </p:pic>
      <p:pic>
        <p:nvPicPr>
          <p:cNvPr id="191" name="Google Shape;191;p46"/>
          <p:cNvPicPr preferRelativeResize="0"/>
          <p:nvPr/>
        </p:nvPicPr>
        <p:blipFill rotWithShape="1">
          <a:blip r:embed="rId3">
            <a:alphaModFix/>
          </a:blip>
          <a:srcRect b="0" l="0" r="0" t="0"/>
          <a:stretch/>
        </p:blipFill>
        <p:spPr>
          <a:xfrm>
            <a:off x="625511" y="3034743"/>
            <a:ext cx="1335038" cy="1335038"/>
          </a:xfrm>
          <a:prstGeom prst="rect">
            <a:avLst/>
          </a:prstGeom>
          <a:noFill/>
          <a:ln>
            <a:noFill/>
          </a:ln>
        </p:spPr>
      </p:pic>
      <p:pic>
        <p:nvPicPr>
          <p:cNvPr id="192" name="Google Shape;192;p46"/>
          <p:cNvPicPr preferRelativeResize="0"/>
          <p:nvPr/>
        </p:nvPicPr>
        <p:blipFill rotWithShape="1">
          <a:blip r:embed="rId4">
            <a:alphaModFix/>
          </a:blip>
          <a:srcRect b="0" l="0" r="0" t="0"/>
          <a:stretch/>
        </p:blipFill>
        <p:spPr>
          <a:xfrm>
            <a:off x="2629400" y="2855743"/>
            <a:ext cx="1763700" cy="1763684"/>
          </a:xfrm>
          <a:prstGeom prst="rect">
            <a:avLst/>
          </a:prstGeom>
          <a:noFill/>
          <a:ln>
            <a:noFill/>
          </a:ln>
        </p:spPr>
      </p:pic>
      <p:sp>
        <p:nvSpPr>
          <p:cNvPr id="193" name="Google Shape;193;p46"/>
          <p:cNvSpPr txBox="1"/>
          <p:nvPr/>
        </p:nvSpPr>
        <p:spPr>
          <a:xfrm>
            <a:off x="2808450" y="4192525"/>
            <a:ext cx="1451400" cy="8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gatortechuf@gmail.com</a:t>
            </a:r>
            <a:endParaRPr b="1">
              <a:solidFill>
                <a:schemeClr val="lt1"/>
              </a:solidFill>
              <a:latin typeface="Quicksand"/>
              <a:ea typeface="Quicksand"/>
              <a:cs typeface="Quicksand"/>
              <a:sym typeface="Quicksand"/>
            </a:endParaRPr>
          </a:p>
        </p:txBody>
      </p:sp>
      <p:sp>
        <p:nvSpPr>
          <p:cNvPr id="194" name="Google Shape;194;p46"/>
          <p:cNvSpPr txBox="1"/>
          <p:nvPr/>
        </p:nvSpPr>
        <p:spPr>
          <a:xfrm>
            <a:off x="5802625" y="3959650"/>
            <a:ext cx="30888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Comfortaa"/>
                <a:ea typeface="Comfortaa"/>
                <a:cs typeface="Comfortaa"/>
                <a:sym typeface="Comfortaa"/>
              </a:rPr>
              <a:t>@</a:t>
            </a:r>
            <a:r>
              <a:rPr b="1" lang="en" sz="2500">
                <a:solidFill>
                  <a:srgbClr val="FFFFFF"/>
                </a:solidFill>
                <a:latin typeface="Quicksand"/>
                <a:ea typeface="Quicksand"/>
                <a:cs typeface="Quicksand"/>
                <a:sym typeface="Quicksand"/>
              </a:rPr>
              <a:t> GATORTECH UF</a:t>
            </a:r>
            <a:endParaRPr b="1" sz="2500">
              <a:solidFill>
                <a:srgbClr val="FFFFFF"/>
              </a:solidFill>
              <a:latin typeface="Quicksand"/>
              <a:ea typeface="Quicksand"/>
              <a:cs typeface="Quicksand"/>
              <a:sym typeface="Quicksand"/>
            </a:endParaRPr>
          </a:p>
        </p:txBody>
      </p:sp>
      <p:sp>
        <p:nvSpPr>
          <p:cNvPr id="195" name="Google Shape;195;p46"/>
          <p:cNvSpPr txBox="1"/>
          <p:nvPr/>
        </p:nvSpPr>
        <p:spPr>
          <a:xfrm>
            <a:off x="671263" y="4291875"/>
            <a:ext cx="1243500" cy="3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gatortechuf.slack.com</a:t>
            </a:r>
            <a:endParaRPr b="1">
              <a:solidFill>
                <a:srgbClr val="FFFFFF"/>
              </a:solidFill>
              <a:latin typeface="Quicksand"/>
              <a:ea typeface="Quicksand"/>
              <a:cs typeface="Quicksand"/>
              <a:sym typeface="Quicksand"/>
            </a:endParaRPr>
          </a:p>
        </p:txBody>
      </p:sp>
      <p:sp>
        <p:nvSpPr>
          <p:cNvPr id="196" name="Google Shape;196;p46"/>
          <p:cNvSpPr/>
          <p:nvPr/>
        </p:nvSpPr>
        <p:spPr>
          <a:xfrm>
            <a:off x="5049100" y="3898000"/>
            <a:ext cx="695700" cy="695700"/>
          </a:xfrm>
          <a:prstGeom prst="ellipse">
            <a:avLst/>
          </a:prstGeom>
          <a:solidFill>
            <a:srgbClr val="17E7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rgbClr val="EE6D2F"/>
                </a:solidFill>
                <a:latin typeface="Quicksand"/>
                <a:ea typeface="Quicksand"/>
                <a:cs typeface="Quicksand"/>
                <a:sym typeface="Quicksand"/>
              </a:rPr>
              <a:t>in</a:t>
            </a:r>
            <a:endParaRPr b="1" sz="2600">
              <a:solidFill>
                <a:srgbClr val="EE6D2F"/>
              </a:solidFill>
              <a:latin typeface="Quicksand"/>
              <a:ea typeface="Quicksand"/>
              <a:cs typeface="Quicksand"/>
              <a:sym typeface="Quicksan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rgbClr val="EE6D2F"/>
        </a:solidFill>
      </p:bgPr>
    </p:bg>
    <p:spTree>
      <p:nvGrpSpPr>
        <p:cNvPr id="197" name="Shape 197"/>
        <p:cNvGrpSpPr/>
        <p:nvPr/>
      </p:nvGrpSpPr>
      <p:grpSpPr>
        <a:xfrm>
          <a:off x="0" y="0"/>
          <a:ext cx="0" cy="0"/>
          <a:chOff x="0" y="0"/>
          <a:chExt cx="0" cy="0"/>
        </a:xfrm>
      </p:grpSpPr>
      <p:sp>
        <p:nvSpPr>
          <p:cNvPr id="198" name="Google Shape;198;p47"/>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i="0" lang="en" sz="5400" u="none" cap="none" strike="noStrike">
                <a:solidFill>
                  <a:schemeClr val="lt1"/>
                </a:solidFill>
                <a:latin typeface="Quicksand"/>
                <a:ea typeface="Quicksand"/>
                <a:cs typeface="Quicksand"/>
                <a:sym typeface="Quicksand"/>
              </a:rPr>
              <a:t>connect with us</a:t>
            </a:r>
            <a:endParaRPr/>
          </a:p>
        </p:txBody>
      </p:sp>
      <p:sp>
        <p:nvSpPr>
          <p:cNvPr id="199" name="Google Shape;199;p47"/>
          <p:cNvSpPr txBox="1"/>
          <p:nvPr/>
        </p:nvSpPr>
        <p:spPr>
          <a:xfrm>
            <a:off x="422173" y="1568322"/>
            <a:ext cx="4149900" cy="16836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chemeClr val="lt1"/>
              </a:buClr>
              <a:buSzPts val="2400"/>
              <a:buFont typeface="Arial"/>
              <a:buNone/>
            </a:pPr>
            <a:r>
              <a:rPr b="1" i="0" lang="en" sz="2400" u="none" cap="none" strike="noStrike">
                <a:solidFill>
                  <a:schemeClr val="lt1"/>
                </a:solidFill>
                <a:latin typeface="Quicksand"/>
                <a:ea typeface="Quicksand"/>
                <a:cs typeface="Quicksand"/>
                <a:sym typeface="Quicksand"/>
              </a:rPr>
              <a:t>See Jenny - VP of Membership -</a:t>
            </a:r>
            <a:endParaRPr/>
          </a:p>
          <a:p>
            <a:pPr indent="0" lvl="0" marL="0" marR="0" rtl="0" algn="ctr">
              <a:lnSpc>
                <a:spcPct val="90000"/>
              </a:lnSpc>
              <a:spcBef>
                <a:spcPts val="800"/>
              </a:spcBef>
              <a:spcAft>
                <a:spcPts val="0"/>
              </a:spcAft>
              <a:buClr>
                <a:schemeClr val="lt1"/>
              </a:buClr>
              <a:buSzPts val="2400"/>
              <a:buFont typeface="Arial"/>
              <a:buNone/>
            </a:pPr>
            <a:r>
              <a:rPr b="1" i="0" lang="en" sz="2400" u="none" cap="none" strike="noStrike">
                <a:solidFill>
                  <a:schemeClr val="lt1"/>
                </a:solidFill>
                <a:latin typeface="Quicksand"/>
                <a:ea typeface="Quicksand"/>
                <a:cs typeface="Quicksand"/>
                <a:sym typeface="Quicksand"/>
              </a:rPr>
              <a:t>for help getting on slack or the email list. </a:t>
            </a:r>
            <a:endParaRPr/>
          </a:p>
        </p:txBody>
      </p:sp>
      <p:cxnSp>
        <p:nvCxnSpPr>
          <p:cNvPr id="200" name="Google Shape;200;p47"/>
          <p:cNvCxnSpPr/>
          <p:nvPr/>
        </p:nvCxnSpPr>
        <p:spPr>
          <a:xfrm>
            <a:off x="434340" y="1300639"/>
            <a:ext cx="8298300" cy="0"/>
          </a:xfrm>
          <a:prstGeom prst="straightConnector1">
            <a:avLst/>
          </a:prstGeom>
          <a:noFill/>
          <a:ln cap="flat" cmpd="sng" w="76200">
            <a:solidFill>
              <a:srgbClr val="17E7C3"/>
            </a:solidFill>
            <a:prstDash val="solid"/>
            <a:miter lim="800000"/>
            <a:headEnd len="sm" w="sm" type="none"/>
            <a:tailEnd len="sm" w="sm" type="none"/>
          </a:ln>
        </p:spPr>
      </p:cxnSp>
      <p:pic>
        <p:nvPicPr>
          <p:cNvPr id="201" name="Google Shape;201;p47"/>
          <p:cNvPicPr preferRelativeResize="0"/>
          <p:nvPr/>
        </p:nvPicPr>
        <p:blipFill rotWithShape="1">
          <a:blip r:embed="rId2">
            <a:alphaModFix/>
          </a:blip>
          <a:srcRect b="0" l="0" r="0" t="0"/>
          <a:stretch/>
        </p:blipFill>
        <p:spPr>
          <a:xfrm>
            <a:off x="4914899" y="2007623"/>
            <a:ext cx="3976538" cy="3976538"/>
          </a:xfrm>
          <a:prstGeom prst="rect">
            <a:avLst/>
          </a:prstGeom>
          <a:noFill/>
          <a:ln>
            <a:noFill/>
          </a:ln>
        </p:spPr>
      </p:pic>
      <p:pic>
        <p:nvPicPr>
          <p:cNvPr id="202" name="Google Shape;202;p47"/>
          <p:cNvPicPr preferRelativeResize="0"/>
          <p:nvPr/>
        </p:nvPicPr>
        <p:blipFill rotWithShape="1">
          <a:blip r:embed="rId3">
            <a:alphaModFix/>
          </a:blip>
          <a:srcRect b="0" l="0" r="0" t="0"/>
          <a:stretch/>
        </p:blipFill>
        <p:spPr>
          <a:xfrm>
            <a:off x="612648" y="3367055"/>
            <a:ext cx="1335038" cy="1335038"/>
          </a:xfrm>
          <a:prstGeom prst="rect">
            <a:avLst/>
          </a:prstGeom>
          <a:noFill/>
          <a:ln>
            <a:noFill/>
          </a:ln>
        </p:spPr>
      </p:pic>
      <p:pic>
        <p:nvPicPr>
          <p:cNvPr id="203" name="Google Shape;203;p47"/>
          <p:cNvPicPr preferRelativeResize="0"/>
          <p:nvPr/>
        </p:nvPicPr>
        <p:blipFill rotWithShape="1">
          <a:blip r:embed="rId4">
            <a:alphaModFix/>
          </a:blip>
          <a:srcRect b="0" l="0" r="0" t="0"/>
          <a:stretch/>
        </p:blipFill>
        <p:spPr>
          <a:xfrm>
            <a:off x="2068838" y="3203418"/>
            <a:ext cx="1763700" cy="1763684"/>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solidFill>
          <a:srgbClr val="102269"/>
        </a:solidFill>
      </p:bgPr>
    </p:bg>
    <p:spTree>
      <p:nvGrpSpPr>
        <p:cNvPr id="204" name="Shape 204"/>
        <p:cNvGrpSpPr/>
        <p:nvPr/>
      </p:nvGrpSpPr>
      <p:grpSpPr>
        <a:xfrm>
          <a:off x="0" y="0"/>
          <a:ext cx="0" cy="0"/>
          <a:chOff x="0" y="0"/>
          <a:chExt cx="0" cy="0"/>
        </a:xfrm>
      </p:grpSpPr>
      <p:pic>
        <p:nvPicPr>
          <p:cNvPr id="205" name="Google Shape;205;p48"/>
          <p:cNvPicPr preferRelativeResize="0"/>
          <p:nvPr/>
        </p:nvPicPr>
        <p:blipFill rotWithShape="1">
          <a:blip r:embed="rId2">
            <a:alphaModFix amt="30000"/>
          </a:blip>
          <a:srcRect b="0" l="0" r="-5674" t="0"/>
          <a:stretch/>
        </p:blipFill>
        <p:spPr>
          <a:xfrm>
            <a:off x="-271067" y="242486"/>
            <a:ext cx="10141829" cy="4443815"/>
          </a:xfrm>
          <a:prstGeom prst="rect">
            <a:avLst/>
          </a:prstGeom>
          <a:noFill/>
          <a:ln>
            <a:noFill/>
          </a:ln>
        </p:spPr>
      </p:pic>
      <p:sp>
        <p:nvSpPr>
          <p:cNvPr id="206" name="Google Shape;206;p48"/>
          <p:cNvSpPr/>
          <p:nvPr/>
        </p:nvSpPr>
        <p:spPr>
          <a:xfrm>
            <a:off x="1593073" y="1359188"/>
            <a:ext cx="5990400" cy="2403600"/>
          </a:xfrm>
          <a:prstGeom prst="roundRect">
            <a:avLst>
              <a:gd fmla="val 16667" name="adj"/>
            </a:avLst>
          </a:prstGeom>
          <a:solidFill>
            <a:srgbClr val="102269"/>
          </a:solidFill>
          <a:ln cap="flat" cmpd="sng" w="12700">
            <a:solidFill>
              <a:srgbClr val="10226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rgbClr val="102269"/>
        </a:solidFill>
      </p:bgPr>
    </p:bg>
    <p:spTree>
      <p:nvGrpSpPr>
        <p:cNvPr id="211" name="Shape 211"/>
        <p:cNvGrpSpPr/>
        <p:nvPr/>
      </p:nvGrpSpPr>
      <p:grpSpPr>
        <a:xfrm>
          <a:off x="0" y="0"/>
          <a:ext cx="0" cy="0"/>
          <a:chOff x="0" y="0"/>
          <a:chExt cx="0" cy="0"/>
        </a:xfrm>
      </p:grpSpPr>
      <p:grpSp>
        <p:nvGrpSpPr>
          <p:cNvPr id="212" name="Google Shape;212;p50"/>
          <p:cNvGrpSpPr/>
          <p:nvPr/>
        </p:nvGrpSpPr>
        <p:grpSpPr>
          <a:xfrm>
            <a:off x="508196" y="-381001"/>
            <a:ext cx="8280000" cy="4772749"/>
            <a:chOff x="431996" y="-1"/>
            <a:chExt cx="8280000" cy="4772749"/>
          </a:xfrm>
        </p:grpSpPr>
        <p:sp>
          <p:nvSpPr>
            <p:cNvPr id="213" name="Google Shape;213;p50"/>
            <p:cNvSpPr txBox="1"/>
            <p:nvPr/>
          </p:nvSpPr>
          <p:spPr>
            <a:xfrm>
              <a:off x="431996" y="494260"/>
              <a:ext cx="8280000" cy="4155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5000" u="none" cap="none" strike="noStrike">
                  <a:solidFill>
                    <a:srgbClr val="EE6D2F"/>
                  </a:solidFill>
                  <a:latin typeface="Quicksand"/>
                  <a:ea typeface="Quicksand"/>
                  <a:cs typeface="Quicksand"/>
                  <a:sym typeface="Quicksand"/>
                </a:rPr>
                <a:t>welcome to</a:t>
              </a:r>
              <a:endParaRPr sz="5000"/>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p:txBody>
        </p:sp>
        <p:pic>
          <p:nvPicPr>
            <p:cNvPr id="214" name="Google Shape;214;p50"/>
            <p:cNvPicPr preferRelativeResize="0"/>
            <p:nvPr/>
          </p:nvPicPr>
          <p:blipFill rotWithShape="1">
            <a:blip r:embed="rId2">
              <a:alphaModFix/>
            </a:blip>
            <a:srcRect b="0" l="0" r="0" t="0"/>
            <a:stretch/>
          </p:blipFill>
          <p:spPr>
            <a:xfrm>
              <a:off x="2185624" y="-1"/>
              <a:ext cx="4772749" cy="4772749"/>
            </a:xfrm>
            <a:prstGeom prst="rect">
              <a:avLst/>
            </a:prstGeom>
            <a:noFill/>
            <a:ln>
              <a:noFill/>
            </a:ln>
          </p:spPr>
        </p:pic>
        <p:sp>
          <p:nvSpPr>
            <p:cNvPr id="215" name="Google Shape;215;p50"/>
            <p:cNvSpPr/>
            <p:nvPr/>
          </p:nvSpPr>
          <p:spPr>
            <a:xfrm>
              <a:off x="1523994" y="3537091"/>
              <a:ext cx="6096000" cy="101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3600">
                  <a:solidFill>
                    <a:srgbClr val="EE6D2F"/>
                  </a:solidFill>
                  <a:latin typeface="Quicksand"/>
                  <a:ea typeface="Quicksand"/>
                  <a:cs typeface="Quicksand"/>
                  <a:sym typeface="Quicksand"/>
                </a:rPr>
                <a:t>if it’s your first time </a:t>
              </a:r>
              <a:r>
                <a:rPr b="1" i="0" lang="en" sz="3600" u="none" cap="none" strike="noStrike">
                  <a:solidFill>
                    <a:srgbClr val="EE6D2F"/>
                  </a:solidFill>
                  <a:latin typeface="Quicksand"/>
                  <a:ea typeface="Quicksand"/>
                  <a:cs typeface="Quicksand"/>
                  <a:sym typeface="Quicksand"/>
                </a:rPr>
                <a:t>please check-in at</a:t>
              </a:r>
              <a:r>
                <a:rPr b="1" lang="en" sz="3600">
                  <a:solidFill>
                    <a:srgbClr val="EE6D2F"/>
                  </a:solidFill>
                  <a:latin typeface="Quicksand"/>
                  <a:ea typeface="Quicksand"/>
                  <a:cs typeface="Quicksand"/>
                  <a:sym typeface="Quicksand"/>
                </a:rPr>
                <a:t> </a:t>
              </a:r>
              <a:r>
                <a:rPr b="1" lang="en" sz="3600" u="sng">
                  <a:solidFill>
                    <a:srgbClr val="EE6D2F"/>
                  </a:solidFill>
                  <a:latin typeface="Quicksand"/>
                  <a:ea typeface="Quicksand"/>
                  <a:cs typeface="Quicksand"/>
                  <a:sym typeface="Quicksand"/>
                </a:rPr>
                <a:t>gatortechuf.com</a:t>
              </a:r>
              <a:endParaRPr b="1" sz="3600" u="sng">
                <a:solidFill>
                  <a:srgbClr val="EE6D2F"/>
                </a:solidFill>
                <a:latin typeface="Quicksand"/>
                <a:ea typeface="Quicksand"/>
                <a:cs typeface="Quicksand"/>
                <a:sym typeface="Quicksand"/>
              </a:endParaRPr>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rgbClr val="05F2D0"/>
        </a:solidFill>
      </p:bgPr>
    </p:bg>
    <p:spTree>
      <p:nvGrpSpPr>
        <p:cNvPr id="216" name="Shape 216"/>
        <p:cNvGrpSpPr/>
        <p:nvPr/>
      </p:nvGrpSpPr>
      <p:grpSpPr>
        <a:xfrm>
          <a:off x="0" y="0"/>
          <a:ext cx="0" cy="0"/>
          <a:chOff x="0" y="0"/>
          <a:chExt cx="0" cy="0"/>
        </a:xfrm>
      </p:grpSpPr>
      <p:sp>
        <p:nvSpPr>
          <p:cNvPr id="217" name="Google Shape;217;p51"/>
          <p:cNvSpPr txBox="1"/>
          <p:nvPr/>
        </p:nvSpPr>
        <p:spPr>
          <a:xfrm>
            <a:off x="311700" y="1618550"/>
            <a:ext cx="8520600" cy="3639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None/>
            </a:pPr>
            <a:r>
              <a:t/>
            </a:r>
            <a:endParaRPr>
              <a:solidFill>
                <a:srgbClr val="022569"/>
              </a:solidFill>
            </a:endParaRPr>
          </a:p>
        </p:txBody>
      </p:sp>
      <p:sp>
        <p:nvSpPr>
          <p:cNvPr id="218" name="Google Shape;218;p51"/>
          <p:cNvSpPr txBox="1"/>
          <p:nvPr/>
        </p:nvSpPr>
        <p:spPr>
          <a:xfrm>
            <a:off x="191150" y="1637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500">
                <a:solidFill>
                  <a:srgbClr val="FFFFFF"/>
                </a:solidFill>
                <a:latin typeface="Quicksand"/>
                <a:ea typeface="Quicksand"/>
                <a:cs typeface="Quicksand"/>
                <a:sym typeface="Quicksand"/>
              </a:rPr>
              <a:t>announcements</a:t>
            </a:r>
            <a:endParaRPr b="1" sz="7500">
              <a:solidFill>
                <a:srgbClr val="FFFFFF"/>
              </a:solidFill>
              <a:latin typeface="Quicksand"/>
              <a:ea typeface="Quicksand"/>
              <a:cs typeface="Quicksand"/>
              <a:sym typeface="Quicksand"/>
            </a:endParaRPr>
          </a:p>
        </p:txBody>
      </p:sp>
      <p:cxnSp>
        <p:nvCxnSpPr>
          <p:cNvPr id="219" name="Google Shape;219;p51"/>
          <p:cNvCxnSpPr/>
          <p:nvPr/>
        </p:nvCxnSpPr>
        <p:spPr>
          <a:xfrm flipH="1" rot="10800000">
            <a:off x="431100" y="1334925"/>
            <a:ext cx="8310000" cy="27600"/>
          </a:xfrm>
          <a:prstGeom prst="straightConnector1">
            <a:avLst/>
          </a:prstGeom>
          <a:noFill/>
          <a:ln cap="flat" cmpd="sng" w="76200">
            <a:solidFill>
              <a:srgbClr val="EE6D2F"/>
            </a:solidFill>
            <a:prstDash val="solid"/>
            <a:miter lim="800000"/>
            <a:headEnd len="sm" w="sm" type="none"/>
            <a:tailEnd len="sm" w="sm" type="none"/>
          </a:ln>
        </p:spPr>
      </p:cxn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bg>
      <p:bgPr>
        <a:solidFill>
          <a:srgbClr val="EE6D2F"/>
        </a:solidFill>
      </p:bgPr>
    </p:bg>
    <p:spTree>
      <p:nvGrpSpPr>
        <p:cNvPr id="220" name="Shape 220"/>
        <p:cNvGrpSpPr/>
        <p:nvPr/>
      </p:nvGrpSpPr>
      <p:grpSpPr>
        <a:xfrm>
          <a:off x="0" y="0"/>
          <a:ext cx="0" cy="0"/>
          <a:chOff x="0" y="0"/>
          <a:chExt cx="0" cy="0"/>
        </a:xfrm>
      </p:grpSpPr>
      <p:pic>
        <p:nvPicPr>
          <p:cNvPr id="221" name="Google Shape;221;p52"/>
          <p:cNvPicPr preferRelativeResize="0"/>
          <p:nvPr/>
        </p:nvPicPr>
        <p:blipFill>
          <a:blip r:embed="rId2">
            <a:alphaModFix/>
          </a:blip>
          <a:stretch>
            <a:fillRect/>
          </a:stretch>
        </p:blipFill>
        <p:spPr>
          <a:xfrm>
            <a:off x="20075" y="-40187"/>
            <a:ext cx="9221700" cy="5071476"/>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bg>
      <p:bgPr>
        <a:solidFill>
          <a:srgbClr val="EE6D2F"/>
        </a:solidFill>
      </p:bgPr>
    </p:bg>
    <p:spTree>
      <p:nvGrpSpPr>
        <p:cNvPr id="222" name="Shape 222"/>
        <p:cNvGrpSpPr/>
        <p:nvPr/>
      </p:nvGrpSpPr>
      <p:grpSpPr>
        <a:xfrm>
          <a:off x="0" y="0"/>
          <a:ext cx="0" cy="0"/>
          <a:chOff x="0" y="0"/>
          <a:chExt cx="0" cy="0"/>
        </a:xfrm>
      </p:grpSpPr>
      <p:pic>
        <p:nvPicPr>
          <p:cNvPr id="223" name="Google Shape;223;p53"/>
          <p:cNvPicPr preferRelativeResize="0"/>
          <p:nvPr/>
        </p:nvPicPr>
        <p:blipFill>
          <a:blip r:embed="rId2">
            <a:alphaModFix/>
          </a:blip>
          <a:stretch>
            <a:fillRect/>
          </a:stretch>
        </p:blipFill>
        <p:spPr>
          <a:xfrm>
            <a:off x="152400" y="-152400"/>
            <a:ext cx="8602131" cy="483869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solidFill>
          <a:srgbClr val="EE6D2F"/>
        </a:solidFill>
      </p:bgPr>
    </p:bg>
    <p:spTree>
      <p:nvGrpSpPr>
        <p:cNvPr id="224" name="Shape 224"/>
        <p:cNvGrpSpPr/>
        <p:nvPr/>
      </p:nvGrpSpPr>
      <p:grpSpPr>
        <a:xfrm>
          <a:off x="0" y="0"/>
          <a:ext cx="0" cy="0"/>
          <a:chOff x="0" y="0"/>
          <a:chExt cx="0" cy="0"/>
        </a:xfrm>
      </p:grpSpPr>
      <p:sp>
        <p:nvSpPr>
          <p:cNvPr id="225" name="Google Shape;225;p54"/>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chemeClr val="lt1"/>
                </a:solidFill>
                <a:latin typeface="Quicksand"/>
                <a:ea typeface="Quicksand"/>
                <a:cs typeface="Quicksand"/>
                <a:sym typeface="Quicksand"/>
              </a:rPr>
              <a:t>content</a:t>
            </a:r>
            <a:endParaRPr sz="11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bg>
      <p:bgPr>
        <a:solidFill>
          <a:srgbClr val="EE6D2F"/>
        </a:solidFill>
      </p:bgPr>
    </p:bg>
    <p:spTree>
      <p:nvGrpSpPr>
        <p:cNvPr id="226" name="Shape 226"/>
        <p:cNvGrpSpPr/>
        <p:nvPr/>
      </p:nvGrpSpPr>
      <p:grpSpPr>
        <a:xfrm>
          <a:off x="0" y="0"/>
          <a:ext cx="0" cy="0"/>
          <a:chOff x="0" y="0"/>
          <a:chExt cx="0" cy="0"/>
        </a:xfrm>
      </p:grpSpPr>
      <p:pic>
        <p:nvPicPr>
          <p:cNvPr id="227" name="Google Shape;227;p55"/>
          <p:cNvPicPr preferRelativeResize="0"/>
          <p:nvPr/>
        </p:nvPicPr>
        <p:blipFill rotWithShape="1">
          <a:blip r:embed="rId2">
            <a:alphaModFix/>
          </a:blip>
          <a:srcRect b="0" l="0" r="0" t="0"/>
          <a:stretch/>
        </p:blipFill>
        <p:spPr>
          <a:xfrm>
            <a:off x="88925" y="185575"/>
            <a:ext cx="8938253" cy="467860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rgbClr val="EE6D2F"/>
        </a:solidFill>
      </p:bgPr>
    </p:bg>
    <p:spTree>
      <p:nvGrpSpPr>
        <p:cNvPr id="228" name="Shape 228"/>
        <p:cNvGrpSpPr/>
        <p:nvPr/>
      </p:nvGrpSpPr>
      <p:grpSpPr>
        <a:xfrm>
          <a:off x="0" y="0"/>
          <a:ext cx="0" cy="0"/>
          <a:chOff x="0" y="0"/>
          <a:chExt cx="0" cy="0"/>
        </a:xfrm>
      </p:grpSpPr>
      <p:sp>
        <p:nvSpPr>
          <p:cNvPr id="229" name="Google Shape;229;p56"/>
          <p:cNvSpPr/>
          <p:nvPr/>
        </p:nvSpPr>
        <p:spPr>
          <a:xfrm>
            <a:off x="1418425" y="1461773"/>
            <a:ext cx="2712900" cy="31920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30" name="Google Shape;230;p56"/>
          <p:cNvSpPr/>
          <p:nvPr/>
        </p:nvSpPr>
        <p:spPr>
          <a:xfrm>
            <a:off x="4919625" y="1461773"/>
            <a:ext cx="2712900" cy="31920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31" name="Google Shape;231;p56"/>
          <p:cNvSpPr txBox="1"/>
          <p:nvPr/>
        </p:nvSpPr>
        <p:spPr>
          <a:xfrm>
            <a:off x="1526797" y="256619"/>
            <a:ext cx="7281300" cy="382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5500">
                <a:solidFill>
                  <a:srgbClr val="FFFFFF"/>
                </a:solidFill>
                <a:latin typeface="Quicksand"/>
                <a:ea typeface="Quicksand"/>
                <a:cs typeface="Quicksand"/>
                <a:sym typeface="Quicksand"/>
              </a:rPr>
              <a:t>this week in tech…</a:t>
            </a:r>
            <a:endParaRPr sz="550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bg>
      <p:bgPr>
        <a:solidFill>
          <a:srgbClr val="EE6D2F"/>
        </a:solidFill>
      </p:bgPr>
    </p:bg>
    <p:spTree>
      <p:nvGrpSpPr>
        <p:cNvPr id="232" name="Shape 232"/>
        <p:cNvGrpSpPr/>
        <p:nvPr/>
      </p:nvGrpSpPr>
      <p:grpSpPr>
        <a:xfrm>
          <a:off x="0" y="0"/>
          <a:ext cx="0" cy="0"/>
          <a:chOff x="0" y="0"/>
          <a:chExt cx="0" cy="0"/>
        </a:xfrm>
      </p:grpSpPr>
      <p:sp>
        <p:nvSpPr>
          <p:cNvPr id="233" name="Google Shape;233;p57"/>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i="0" lang="en" sz="5400" u="none" cap="none" strike="noStrike">
                <a:solidFill>
                  <a:schemeClr val="lt1"/>
                </a:solidFill>
                <a:latin typeface="Quicksand"/>
                <a:ea typeface="Quicksand"/>
                <a:cs typeface="Quicksand"/>
                <a:sym typeface="Quicksand"/>
              </a:rPr>
              <a:t>connect with us</a:t>
            </a:r>
            <a:endParaRPr/>
          </a:p>
        </p:txBody>
      </p:sp>
      <p:sp>
        <p:nvSpPr>
          <p:cNvPr id="234" name="Google Shape;234;p57"/>
          <p:cNvSpPr txBox="1"/>
          <p:nvPr/>
        </p:nvSpPr>
        <p:spPr>
          <a:xfrm>
            <a:off x="434350" y="1489450"/>
            <a:ext cx="4196700" cy="15453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2400"/>
              <a:buFont typeface="Arial"/>
              <a:buNone/>
            </a:pPr>
            <a:r>
              <a:rPr b="1" lang="en" sz="2400">
                <a:solidFill>
                  <a:schemeClr val="lt1"/>
                </a:solidFill>
                <a:latin typeface="Quicksand"/>
                <a:ea typeface="Quicksand"/>
                <a:cs typeface="Quicksand"/>
                <a:sym typeface="Quicksand"/>
              </a:rPr>
              <a:t>Visit gatortechuf.com to get</a:t>
            </a:r>
            <a:r>
              <a:rPr b="1" i="0" lang="en" sz="2400" u="none" cap="none" strike="noStrike">
                <a:solidFill>
                  <a:schemeClr val="lt1"/>
                </a:solidFill>
                <a:latin typeface="Quicksand"/>
                <a:ea typeface="Quicksand"/>
                <a:cs typeface="Quicksand"/>
                <a:sym typeface="Quicksand"/>
              </a:rPr>
              <a:t> on our slack workspace</a:t>
            </a:r>
            <a:r>
              <a:rPr b="1" lang="en" sz="2400">
                <a:solidFill>
                  <a:schemeClr val="lt1"/>
                </a:solidFill>
                <a:latin typeface="Quicksand"/>
                <a:ea typeface="Quicksand"/>
                <a:cs typeface="Quicksand"/>
                <a:sym typeface="Quicksand"/>
              </a:rPr>
              <a:t> and newsletter</a:t>
            </a:r>
            <a:endParaRPr/>
          </a:p>
        </p:txBody>
      </p:sp>
      <p:cxnSp>
        <p:nvCxnSpPr>
          <p:cNvPr id="235" name="Google Shape;235;p57"/>
          <p:cNvCxnSpPr/>
          <p:nvPr/>
        </p:nvCxnSpPr>
        <p:spPr>
          <a:xfrm>
            <a:off x="434340" y="1300639"/>
            <a:ext cx="8298300" cy="0"/>
          </a:xfrm>
          <a:prstGeom prst="straightConnector1">
            <a:avLst/>
          </a:prstGeom>
          <a:noFill/>
          <a:ln cap="flat" cmpd="sng" w="76200">
            <a:solidFill>
              <a:srgbClr val="17E7C3"/>
            </a:solidFill>
            <a:prstDash val="solid"/>
            <a:miter lim="800000"/>
            <a:headEnd len="sm" w="sm" type="none"/>
            <a:tailEnd len="sm" w="sm" type="none"/>
          </a:ln>
        </p:spPr>
      </p:cxnSp>
      <p:pic>
        <p:nvPicPr>
          <p:cNvPr id="236" name="Google Shape;236;p57"/>
          <p:cNvPicPr preferRelativeResize="0"/>
          <p:nvPr/>
        </p:nvPicPr>
        <p:blipFill rotWithShape="1">
          <a:blip r:embed="rId2">
            <a:alphaModFix/>
          </a:blip>
          <a:srcRect b="0" l="0" r="0" t="0"/>
          <a:stretch/>
        </p:blipFill>
        <p:spPr>
          <a:xfrm>
            <a:off x="4914899" y="2007623"/>
            <a:ext cx="3976538" cy="3976538"/>
          </a:xfrm>
          <a:prstGeom prst="rect">
            <a:avLst/>
          </a:prstGeom>
          <a:noFill/>
          <a:ln>
            <a:noFill/>
          </a:ln>
        </p:spPr>
      </p:pic>
      <p:pic>
        <p:nvPicPr>
          <p:cNvPr id="237" name="Google Shape;237;p57"/>
          <p:cNvPicPr preferRelativeResize="0"/>
          <p:nvPr/>
        </p:nvPicPr>
        <p:blipFill rotWithShape="1">
          <a:blip r:embed="rId3">
            <a:alphaModFix/>
          </a:blip>
          <a:srcRect b="0" l="0" r="0" t="0"/>
          <a:stretch/>
        </p:blipFill>
        <p:spPr>
          <a:xfrm>
            <a:off x="755911" y="3034743"/>
            <a:ext cx="1335038" cy="1335038"/>
          </a:xfrm>
          <a:prstGeom prst="rect">
            <a:avLst/>
          </a:prstGeom>
          <a:noFill/>
          <a:ln>
            <a:noFill/>
          </a:ln>
        </p:spPr>
      </p:pic>
      <p:pic>
        <p:nvPicPr>
          <p:cNvPr id="238" name="Google Shape;238;p57"/>
          <p:cNvPicPr preferRelativeResize="0"/>
          <p:nvPr/>
        </p:nvPicPr>
        <p:blipFill rotWithShape="1">
          <a:blip r:embed="rId4">
            <a:alphaModFix/>
          </a:blip>
          <a:srcRect b="0" l="0" r="0" t="0"/>
          <a:stretch/>
        </p:blipFill>
        <p:spPr>
          <a:xfrm>
            <a:off x="2759800" y="2855743"/>
            <a:ext cx="1763700" cy="1763684"/>
          </a:xfrm>
          <a:prstGeom prst="rect">
            <a:avLst/>
          </a:prstGeom>
          <a:noFill/>
          <a:ln>
            <a:noFill/>
          </a:ln>
        </p:spPr>
      </p:pic>
      <p:sp>
        <p:nvSpPr>
          <p:cNvPr id="239" name="Google Shape;239;p57"/>
          <p:cNvSpPr txBox="1"/>
          <p:nvPr/>
        </p:nvSpPr>
        <p:spPr>
          <a:xfrm>
            <a:off x="2938850" y="4192525"/>
            <a:ext cx="1451400" cy="8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gatortechuf@gmail.com</a:t>
            </a:r>
            <a:endParaRPr b="1">
              <a:solidFill>
                <a:schemeClr val="lt1"/>
              </a:solidFill>
              <a:latin typeface="Quicksand"/>
              <a:ea typeface="Quicksand"/>
              <a:cs typeface="Quicksand"/>
              <a:sym typeface="Quicksand"/>
            </a:endParaRPr>
          </a:p>
        </p:txBody>
      </p:sp>
      <p:sp>
        <p:nvSpPr>
          <p:cNvPr id="240" name="Google Shape;240;p57"/>
          <p:cNvSpPr txBox="1"/>
          <p:nvPr/>
        </p:nvSpPr>
        <p:spPr>
          <a:xfrm>
            <a:off x="5802625" y="3959650"/>
            <a:ext cx="30888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Comfortaa"/>
                <a:ea typeface="Comfortaa"/>
                <a:cs typeface="Comfortaa"/>
                <a:sym typeface="Comfortaa"/>
              </a:rPr>
              <a:t>@</a:t>
            </a:r>
            <a:r>
              <a:rPr b="1" lang="en" sz="2500">
                <a:solidFill>
                  <a:srgbClr val="FFFFFF"/>
                </a:solidFill>
                <a:latin typeface="Quicksand"/>
                <a:ea typeface="Quicksand"/>
                <a:cs typeface="Quicksand"/>
                <a:sym typeface="Quicksand"/>
              </a:rPr>
              <a:t> GATORTECH UF</a:t>
            </a:r>
            <a:endParaRPr b="1" sz="2500">
              <a:solidFill>
                <a:srgbClr val="FFFFFF"/>
              </a:solidFill>
              <a:latin typeface="Quicksand"/>
              <a:ea typeface="Quicksand"/>
              <a:cs typeface="Quicksand"/>
              <a:sym typeface="Quicksand"/>
            </a:endParaRPr>
          </a:p>
        </p:txBody>
      </p:sp>
      <p:sp>
        <p:nvSpPr>
          <p:cNvPr id="241" name="Google Shape;241;p57"/>
          <p:cNvSpPr txBox="1"/>
          <p:nvPr/>
        </p:nvSpPr>
        <p:spPr>
          <a:xfrm>
            <a:off x="801663" y="4291875"/>
            <a:ext cx="1243500" cy="3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gatortechuf.slack.com</a:t>
            </a:r>
            <a:endParaRPr b="1">
              <a:solidFill>
                <a:srgbClr val="FFFFFF"/>
              </a:solidFill>
              <a:latin typeface="Quicksand"/>
              <a:ea typeface="Quicksand"/>
              <a:cs typeface="Quicksand"/>
              <a:sym typeface="Quicksand"/>
            </a:endParaRPr>
          </a:p>
        </p:txBody>
      </p:sp>
      <p:sp>
        <p:nvSpPr>
          <p:cNvPr id="242" name="Google Shape;242;p57"/>
          <p:cNvSpPr/>
          <p:nvPr/>
        </p:nvSpPr>
        <p:spPr>
          <a:xfrm>
            <a:off x="5049100" y="3898000"/>
            <a:ext cx="695700" cy="695700"/>
          </a:xfrm>
          <a:prstGeom prst="ellipse">
            <a:avLst/>
          </a:prstGeom>
          <a:solidFill>
            <a:srgbClr val="17E7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rgbClr val="EE6D2F"/>
                </a:solidFill>
                <a:latin typeface="Quicksand"/>
                <a:ea typeface="Quicksand"/>
                <a:cs typeface="Quicksand"/>
                <a:sym typeface="Quicksand"/>
              </a:rPr>
              <a:t>in</a:t>
            </a:r>
            <a:endParaRPr b="1" sz="2600">
              <a:solidFill>
                <a:srgbClr val="EE6D2F"/>
              </a:solidFill>
              <a:latin typeface="Quicksand"/>
              <a:ea typeface="Quicksand"/>
              <a:cs typeface="Quicksand"/>
              <a:sym typeface="Quicksan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solidFill>
          <a:srgbClr val="102269"/>
        </a:solidFill>
      </p:bgPr>
    </p:bg>
    <p:spTree>
      <p:nvGrpSpPr>
        <p:cNvPr id="243" name="Shape 243"/>
        <p:cNvGrpSpPr/>
        <p:nvPr/>
      </p:nvGrpSpPr>
      <p:grpSpPr>
        <a:xfrm>
          <a:off x="0" y="0"/>
          <a:ext cx="0" cy="0"/>
          <a:chOff x="0" y="0"/>
          <a:chExt cx="0" cy="0"/>
        </a:xfrm>
      </p:grpSpPr>
      <p:pic>
        <p:nvPicPr>
          <p:cNvPr id="244" name="Google Shape;244;p58"/>
          <p:cNvPicPr preferRelativeResize="0"/>
          <p:nvPr/>
        </p:nvPicPr>
        <p:blipFill rotWithShape="1">
          <a:blip r:embed="rId2">
            <a:alphaModFix amt="30000"/>
          </a:blip>
          <a:srcRect b="0" l="0" r="-5674" t="0"/>
          <a:stretch/>
        </p:blipFill>
        <p:spPr>
          <a:xfrm>
            <a:off x="-271067" y="242486"/>
            <a:ext cx="10141829" cy="4443815"/>
          </a:xfrm>
          <a:prstGeom prst="rect">
            <a:avLst/>
          </a:prstGeom>
          <a:noFill/>
          <a:ln>
            <a:noFill/>
          </a:ln>
        </p:spPr>
      </p:pic>
      <p:sp>
        <p:nvSpPr>
          <p:cNvPr id="245" name="Google Shape;245;p58"/>
          <p:cNvSpPr/>
          <p:nvPr/>
        </p:nvSpPr>
        <p:spPr>
          <a:xfrm>
            <a:off x="1593073" y="1359188"/>
            <a:ext cx="5990400" cy="2403600"/>
          </a:xfrm>
          <a:prstGeom prst="roundRect">
            <a:avLst>
              <a:gd fmla="val 16667" name="adj"/>
            </a:avLst>
          </a:prstGeom>
          <a:solidFill>
            <a:srgbClr val="102269"/>
          </a:solidFill>
          <a:ln cap="flat" cmpd="sng" w="12700">
            <a:solidFill>
              <a:srgbClr val="10226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p:cSld name="TITLE_1">
    <p:spTree>
      <p:nvGrpSpPr>
        <p:cNvPr id="246" name="Shape 246"/>
        <p:cNvGrpSpPr/>
        <p:nvPr/>
      </p:nvGrpSpPr>
      <p:grpSpPr>
        <a:xfrm>
          <a:off x="0" y="0"/>
          <a:ext cx="0" cy="0"/>
          <a:chOff x="0" y="0"/>
          <a:chExt cx="0" cy="0"/>
        </a:xfrm>
      </p:grpSpPr>
      <p:sp>
        <p:nvSpPr>
          <p:cNvPr id="247" name="Google Shape;247;p5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48" name="Google Shape;248;p59"/>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49" name="Google Shape;249;p5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2">
  <p:cSld name="TITLE_2">
    <p:spTree>
      <p:nvGrpSpPr>
        <p:cNvPr id="250" name="Shape 250"/>
        <p:cNvGrpSpPr/>
        <p:nvPr/>
      </p:nvGrpSpPr>
      <p:grpSpPr>
        <a:xfrm>
          <a:off x="0" y="0"/>
          <a:ext cx="0" cy="0"/>
          <a:chOff x="0" y="0"/>
          <a:chExt cx="0" cy="0"/>
        </a:xfrm>
      </p:grpSpPr>
      <p:sp>
        <p:nvSpPr>
          <p:cNvPr id="251" name="Google Shape;251;p60"/>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52" name="Google Shape;252;p60"/>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53" name="Google Shape;253;p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3">
  <p:cSld name="TITLE_3">
    <p:spTree>
      <p:nvGrpSpPr>
        <p:cNvPr id="254" name="Shape 254"/>
        <p:cNvGrpSpPr/>
        <p:nvPr/>
      </p:nvGrpSpPr>
      <p:grpSpPr>
        <a:xfrm>
          <a:off x="0" y="0"/>
          <a:ext cx="0" cy="0"/>
          <a:chOff x="0" y="0"/>
          <a:chExt cx="0" cy="0"/>
        </a:xfrm>
      </p:grpSpPr>
      <p:sp>
        <p:nvSpPr>
          <p:cNvPr id="255" name="Google Shape;255;p6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56" name="Google Shape;256;p6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57" name="Google Shape;257;p6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4">
  <p:cSld name="TITLE_4">
    <p:spTree>
      <p:nvGrpSpPr>
        <p:cNvPr id="258" name="Shape 258"/>
        <p:cNvGrpSpPr/>
        <p:nvPr/>
      </p:nvGrpSpPr>
      <p:grpSpPr>
        <a:xfrm>
          <a:off x="0" y="0"/>
          <a:ext cx="0" cy="0"/>
          <a:chOff x="0" y="0"/>
          <a:chExt cx="0" cy="0"/>
        </a:xfrm>
      </p:grpSpPr>
      <p:sp>
        <p:nvSpPr>
          <p:cNvPr id="259" name="Google Shape;259;p6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60" name="Google Shape;260;p6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61" name="Google Shape;261;p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5">
  <p:cSld name="TITLE_5">
    <p:spTree>
      <p:nvGrpSpPr>
        <p:cNvPr id="262" name="Shape 262"/>
        <p:cNvGrpSpPr/>
        <p:nvPr/>
      </p:nvGrpSpPr>
      <p:grpSpPr>
        <a:xfrm>
          <a:off x="0" y="0"/>
          <a:ext cx="0" cy="0"/>
          <a:chOff x="0" y="0"/>
          <a:chExt cx="0" cy="0"/>
        </a:xfrm>
      </p:grpSpPr>
      <p:sp>
        <p:nvSpPr>
          <p:cNvPr id="263" name="Google Shape;263;p6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64" name="Google Shape;264;p6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65" name="Google Shape;265;p6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rgbClr val="102269"/>
        </a:solidFill>
      </p:bgPr>
    </p:bg>
    <p:spTree>
      <p:nvGrpSpPr>
        <p:cNvPr id="270" name="Shape 270"/>
        <p:cNvGrpSpPr/>
        <p:nvPr/>
      </p:nvGrpSpPr>
      <p:grpSpPr>
        <a:xfrm>
          <a:off x="0" y="0"/>
          <a:ext cx="0" cy="0"/>
          <a:chOff x="0" y="0"/>
          <a:chExt cx="0" cy="0"/>
        </a:xfrm>
      </p:grpSpPr>
      <p:grpSp>
        <p:nvGrpSpPr>
          <p:cNvPr id="271" name="Google Shape;271;p65"/>
          <p:cNvGrpSpPr/>
          <p:nvPr/>
        </p:nvGrpSpPr>
        <p:grpSpPr>
          <a:xfrm>
            <a:off x="508196" y="-381001"/>
            <a:ext cx="8280000" cy="4772749"/>
            <a:chOff x="431996" y="-1"/>
            <a:chExt cx="8280000" cy="4772749"/>
          </a:xfrm>
        </p:grpSpPr>
        <p:sp>
          <p:nvSpPr>
            <p:cNvPr id="272" name="Google Shape;272;p65"/>
            <p:cNvSpPr txBox="1"/>
            <p:nvPr/>
          </p:nvSpPr>
          <p:spPr>
            <a:xfrm>
              <a:off x="431996" y="494260"/>
              <a:ext cx="8280000" cy="4155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5000" u="none" cap="none" strike="noStrike">
                  <a:solidFill>
                    <a:srgbClr val="EE6D2F"/>
                  </a:solidFill>
                  <a:latin typeface="Quicksand"/>
                  <a:ea typeface="Quicksand"/>
                  <a:cs typeface="Quicksand"/>
                  <a:sym typeface="Quicksand"/>
                </a:rPr>
                <a:t>welcome to</a:t>
              </a:r>
              <a:endParaRPr sz="5000"/>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p:txBody>
        </p:sp>
        <p:pic>
          <p:nvPicPr>
            <p:cNvPr id="273" name="Google Shape;273;p65"/>
            <p:cNvPicPr preferRelativeResize="0"/>
            <p:nvPr/>
          </p:nvPicPr>
          <p:blipFill rotWithShape="1">
            <a:blip r:embed="rId2">
              <a:alphaModFix/>
            </a:blip>
            <a:srcRect b="0" l="0" r="0" t="0"/>
            <a:stretch/>
          </p:blipFill>
          <p:spPr>
            <a:xfrm>
              <a:off x="2185624" y="-1"/>
              <a:ext cx="4772749" cy="4772749"/>
            </a:xfrm>
            <a:prstGeom prst="rect">
              <a:avLst/>
            </a:prstGeom>
            <a:noFill/>
            <a:ln>
              <a:noFill/>
            </a:ln>
          </p:spPr>
        </p:pic>
        <p:sp>
          <p:nvSpPr>
            <p:cNvPr id="274" name="Google Shape;274;p65"/>
            <p:cNvSpPr/>
            <p:nvPr/>
          </p:nvSpPr>
          <p:spPr>
            <a:xfrm>
              <a:off x="1523994" y="3537091"/>
              <a:ext cx="6096000" cy="101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3600">
                  <a:solidFill>
                    <a:srgbClr val="EE6D2F"/>
                  </a:solidFill>
                  <a:latin typeface="Quicksand"/>
                  <a:ea typeface="Quicksand"/>
                  <a:cs typeface="Quicksand"/>
                  <a:sym typeface="Quicksand"/>
                </a:rPr>
                <a:t>if it’s your first time </a:t>
              </a:r>
              <a:r>
                <a:rPr b="1" i="0" lang="en" sz="3600" u="none" cap="none" strike="noStrike">
                  <a:solidFill>
                    <a:srgbClr val="EE6D2F"/>
                  </a:solidFill>
                  <a:latin typeface="Quicksand"/>
                  <a:ea typeface="Quicksand"/>
                  <a:cs typeface="Quicksand"/>
                  <a:sym typeface="Quicksand"/>
                </a:rPr>
                <a:t>please check-in at</a:t>
              </a:r>
              <a:r>
                <a:rPr b="1" lang="en" sz="3600">
                  <a:solidFill>
                    <a:srgbClr val="EE6D2F"/>
                  </a:solidFill>
                  <a:latin typeface="Quicksand"/>
                  <a:ea typeface="Quicksand"/>
                  <a:cs typeface="Quicksand"/>
                  <a:sym typeface="Quicksand"/>
                </a:rPr>
                <a:t> </a:t>
              </a:r>
              <a:r>
                <a:rPr b="1" lang="en" sz="3600" u="sng">
                  <a:solidFill>
                    <a:srgbClr val="EE6D2F"/>
                  </a:solidFill>
                  <a:latin typeface="Quicksand"/>
                  <a:ea typeface="Quicksand"/>
                  <a:cs typeface="Quicksand"/>
                  <a:sym typeface="Quicksand"/>
                </a:rPr>
                <a:t>gatortechuf.com</a:t>
              </a:r>
              <a:endParaRPr b="1" sz="3600" u="sng">
                <a:solidFill>
                  <a:srgbClr val="EE6D2F"/>
                </a:solidFill>
                <a:latin typeface="Quicksand"/>
                <a:ea typeface="Quicksand"/>
                <a:cs typeface="Quicksand"/>
                <a:sym typeface="Quicksand"/>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rgbClr val="05F2D0"/>
        </a:solidFill>
      </p:bgPr>
    </p:bg>
    <p:spTree>
      <p:nvGrpSpPr>
        <p:cNvPr id="275" name="Shape 275"/>
        <p:cNvGrpSpPr/>
        <p:nvPr/>
      </p:nvGrpSpPr>
      <p:grpSpPr>
        <a:xfrm>
          <a:off x="0" y="0"/>
          <a:ext cx="0" cy="0"/>
          <a:chOff x="0" y="0"/>
          <a:chExt cx="0" cy="0"/>
        </a:xfrm>
      </p:grpSpPr>
      <p:sp>
        <p:nvSpPr>
          <p:cNvPr id="276" name="Google Shape;276;p66"/>
          <p:cNvSpPr txBox="1"/>
          <p:nvPr/>
        </p:nvSpPr>
        <p:spPr>
          <a:xfrm>
            <a:off x="311700" y="1618550"/>
            <a:ext cx="8520600" cy="3639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None/>
            </a:pPr>
            <a:r>
              <a:t/>
            </a:r>
            <a:endParaRPr>
              <a:solidFill>
                <a:srgbClr val="022569"/>
              </a:solidFill>
            </a:endParaRPr>
          </a:p>
        </p:txBody>
      </p:sp>
      <p:sp>
        <p:nvSpPr>
          <p:cNvPr id="277" name="Google Shape;277;p66"/>
          <p:cNvSpPr txBox="1"/>
          <p:nvPr/>
        </p:nvSpPr>
        <p:spPr>
          <a:xfrm>
            <a:off x="191150" y="1637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500">
                <a:solidFill>
                  <a:srgbClr val="FFFFFF"/>
                </a:solidFill>
                <a:latin typeface="Quicksand"/>
                <a:ea typeface="Quicksand"/>
                <a:cs typeface="Quicksand"/>
                <a:sym typeface="Quicksand"/>
              </a:rPr>
              <a:t>announcements</a:t>
            </a:r>
            <a:endParaRPr b="1" sz="7500">
              <a:solidFill>
                <a:srgbClr val="FFFFFF"/>
              </a:solidFill>
              <a:latin typeface="Quicksand"/>
              <a:ea typeface="Quicksand"/>
              <a:cs typeface="Quicksand"/>
              <a:sym typeface="Quicksand"/>
            </a:endParaRPr>
          </a:p>
        </p:txBody>
      </p:sp>
      <p:cxnSp>
        <p:nvCxnSpPr>
          <p:cNvPr id="278" name="Google Shape;278;p66"/>
          <p:cNvCxnSpPr/>
          <p:nvPr/>
        </p:nvCxnSpPr>
        <p:spPr>
          <a:xfrm flipH="1" rot="10800000">
            <a:off x="431100" y="1334925"/>
            <a:ext cx="8310000" cy="27600"/>
          </a:xfrm>
          <a:prstGeom prst="straightConnector1">
            <a:avLst/>
          </a:prstGeom>
          <a:noFill/>
          <a:ln cap="flat" cmpd="sng" w="76200">
            <a:solidFill>
              <a:srgbClr val="EE6D2F"/>
            </a:solidFill>
            <a:prstDash val="solid"/>
            <a:miter lim="800000"/>
            <a:headEnd len="sm" w="sm" type="none"/>
            <a:tailEnd len="sm" w="sm" type="none"/>
          </a:ln>
        </p:spPr>
      </p:cxn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bg>
      <p:bgPr>
        <a:solidFill>
          <a:srgbClr val="EE6D2F"/>
        </a:solidFill>
      </p:bgPr>
    </p:bg>
    <p:spTree>
      <p:nvGrpSpPr>
        <p:cNvPr id="279" name="Shape 279"/>
        <p:cNvGrpSpPr/>
        <p:nvPr/>
      </p:nvGrpSpPr>
      <p:grpSpPr>
        <a:xfrm>
          <a:off x="0" y="0"/>
          <a:ext cx="0" cy="0"/>
          <a:chOff x="0" y="0"/>
          <a:chExt cx="0" cy="0"/>
        </a:xfrm>
      </p:grpSpPr>
      <p:pic>
        <p:nvPicPr>
          <p:cNvPr id="280" name="Google Shape;280;p67"/>
          <p:cNvPicPr preferRelativeResize="0"/>
          <p:nvPr/>
        </p:nvPicPr>
        <p:blipFill>
          <a:blip r:embed="rId2">
            <a:alphaModFix/>
          </a:blip>
          <a:stretch>
            <a:fillRect/>
          </a:stretch>
        </p:blipFill>
        <p:spPr>
          <a:xfrm>
            <a:off x="20075" y="-40187"/>
            <a:ext cx="9221700" cy="5071476"/>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bg>
      <p:bgPr>
        <a:solidFill>
          <a:srgbClr val="EE6D2F"/>
        </a:solidFill>
      </p:bgPr>
    </p:bg>
    <p:spTree>
      <p:nvGrpSpPr>
        <p:cNvPr id="281" name="Shape 281"/>
        <p:cNvGrpSpPr/>
        <p:nvPr/>
      </p:nvGrpSpPr>
      <p:grpSpPr>
        <a:xfrm>
          <a:off x="0" y="0"/>
          <a:ext cx="0" cy="0"/>
          <a:chOff x="0" y="0"/>
          <a:chExt cx="0" cy="0"/>
        </a:xfrm>
      </p:grpSpPr>
      <p:pic>
        <p:nvPicPr>
          <p:cNvPr id="282" name="Google Shape;282;p68"/>
          <p:cNvPicPr preferRelativeResize="0"/>
          <p:nvPr/>
        </p:nvPicPr>
        <p:blipFill>
          <a:blip r:embed="rId2">
            <a:alphaModFix/>
          </a:blip>
          <a:stretch>
            <a:fillRect/>
          </a:stretch>
        </p:blipFill>
        <p:spPr>
          <a:xfrm>
            <a:off x="152400" y="-152400"/>
            <a:ext cx="8602131" cy="4838699"/>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solidFill>
          <a:srgbClr val="EE6D2F"/>
        </a:solidFill>
      </p:bgPr>
    </p:bg>
    <p:spTree>
      <p:nvGrpSpPr>
        <p:cNvPr id="283" name="Shape 283"/>
        <p:cNvGrpSpPr/>
        <p:nvPr/>
      </p:nvGrpSpPr>
      <p:grpSpPr>
        <a:xfrm>
          <a:off x="0" y="0"/>
          <a:ext cx="0" cy="0"/>
          <a:chOff x="0" y="0"/>
          <a:chExt cx="0" cy="0"/>
        </a:xfrm>
      </p:grpSpPr>
      <p:sp>
        <p:nvSpPr>
          <p:cNvPr id="284" name="Google Shape;284;p69"/>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chemeClr val="lt1"/>
                </a:solidFill>
                <a:latin typeface="Quicksand"/>
                <a:ea typeface="Quicksand"/>
                <a:cs typeface="Quicksand"/>
                <a:sym typeface="Quicksand"/>
              </a:rPr>
              <a:t>content</a:t>
            </a:r>
            <a:endParaRPr sz="110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bg>
      <p:bgPr>
        <a:solidFill>
          <a:srgbClr val="EE6D2F"/>
        </a:solidFill>
      </p:bgPr>
    </p:bg>
    <p:spTree>
      <p:nvGrpSpPr>
        <p:cNvPr id="285" name="Shape 285"/>
        <p:cNvGrpSpPr/>
        <p:nvPr/>
      </p:nvGrpSpPr>
      <p:grpSpPr>
        <a:xfrm>
          <a:off x="0" y="0"/>
          <a:ext cx="0" cy="0"/>
          <a:chOff x="0" y="0"/>
          <a:chExt cx="0" cy="0"/>
        </a:xfrm>
      </p:grpSpPr>
      <p:pic>
        <p:nvPicPr>
          <p:cNvPr id="286" name="Google Shape;286;p70"/>
          <p:cNvPicPr preferRelativeResize="0"/>
          <p:nvPr/>
        </p:nvPicPr>
        <p:blipFill rotWithShape="1">
          <a:blip r:embed="rId2">
            <a:alphaModFix/>
          </a:blip>
          <a:srcRect b="0" l="0" r="0" t="0"/>
          <a:stretch/>
        </p:blipFill>
        <p:spPr>
          <a:xfrm>
            <a:off x="88925" y="185575"/>
            <a:ext cx="8938253" cy="467860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rgbClr val="EE6D2F"/>
        </a:solidFill>
      </p:bgPr>
    </p:bg>
    <p:spTree>
      <p:nvGrpSpPr>
        <p:cNvPr id="287" name="Shape 287"/>
        <p:cNvGrpSpPr/>
        <p:nvPr/>
      </p:nvGrpSpPr>
      <p:grpSpPr>
        <a:xfrm>
          <a:off x="0" y="0"/>
          <a:ext cx="0" cy="0"/>
          <a:chOff x="0" y="0"/>
          <a:chExt cx="0" cy="0"/>
        </a:xfrm>
      </p:grpSpPr>
      <p:sp>
        <p:nvSpPr>
          <p:cNvPr id="288" name="Google Shape;288;p71"/>
          <p:cNvSpPr/>
          <p:nvPr/>
        </p:nvSpPr>
        <p:spPr>
          <a:xfrm>
            <a:off x="228600" y="1614173"/>
            <a:ext cx="2712900" cy="31920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89" name="Google Shape;289;p71"/>
          <p:cNvSpPr/>
          <p:nvPr/>
        </p:nvSpPr>
        <p:spPr>
          <a:xfrm>
            <a:off x="3247225" y="1614173"/>
            <a:ext cx="2712900" cy="31920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90" name="Google Shape;290;p71"/>
          <p:cNvSpPr/>
          <p:nvPr/>
        </p:nvSpPr>
        <p:spPr>
          <a:xfrm>
            <a:off x="6265825" y="1614173"/>
            <a:ext cx="2712900" cy="31920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91" name="Google Shape;291;p71"/>
          <p:cNvSpPr txBox="1"/>
          <p:nvPr/>
        </p:nvSpPr>
        <p:spPr>
          <a:xfrm>
            <a:off x="1526797" y="256619"/>
            <a:ext cx="7281300" cy="382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5500">
                <a:solidFill>
                  <a:srgbClr val="FFFFFF"/>
                </a:solidFill>
                <a:latin typeface="Quicksand"/>
                <a:ea typeface="Quicksand"/>
                <a:cs typeface="Quicksand"/>
                <a:sym typeface="Quicksand"/>
              </a:rPr>
              <a:t>this week in tech…</a:t>
            </a:r>
            <a:endParaRPr sz="550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bg>
      <p:bgPr>
        <a:solidFill>
          <a:srgbClr val="EE6D2F"/>
        </a:solidFill>
      </p:bgPr>
    </p:bg>
    <p:spTree>
      <p:nvGrpSpPr>
        <p:cNvPr id="292" name="Shape 292"/>
        <p:cNvGrpSpPr/>
        <p:nvPr/>
      </p:nvGrpSpPr>
      <p:grpSpPr>
        <a:xfrm>
          <a:off x="0" y="0"/>
          <a:ext cx="0" cy="0"/>
          <a:chOff x="0" y="0"/>
          <a:chExt cx="0" cy="0"/>
        </a:xfrm>
      </p:grpSpPr>
      <p:sp>
        <p:nvSpPr>
          <p:cNvPr id="293" name="Google Shape;293;p72"/>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i="0" lang="en" sz="5400" u="none" cap="none" strike="noStrike">
                <a:solidFill>
                  <a:schemeClr val="lt1"/>
                </a:solidFill>
                <a:latin typeface="Quicksand"/>
                <a:ea typeface="Quicksand"/>
                <a:cs typeface="Quicksand"/>
                <a:sym typeface="Quicksand"/>
              </a:rPr>
              <a:t>connect with us</a:t>
            </a:r>
            <a:endParaRPr/>
          </a:p>
        </p:txBody>
      </p:sp>
      <p:sp>
        <p:nvSpPr>
          <p:cNvPr id="294" name="Google Shape;294;p72"/>
          <p:cNvSpPr txBox="1"/>
          <p:nvPr/>
        </p:nvSpPr>
        <p:spPr>
          <a:xfrm>
            <a:off x="434350" y="1489450"/>
            <a:ext cx="4196700" cy="15453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2400"/>
              <a:buFont typeface="Arial"/>
              <a:buNone/>
            </a:pPr>
            <a:r>
              <a:rPr b="1" lang="en" sz="2400">
                <a:solidFill>
                  <a:schemeClr val="lt1"/>
                </a:solidFill>
                <a:latin typeface="Quicksand"/>
                <a:ea typeface="Quicksand"/>
                <a:cs typeface="Quicksand"/>
                <a:sym typeface="Quicksand"/>
              </a:rPr>
              <a:t>Visit gatortechuf.com to get</a:t>
            </a:r>
            <a:r>
              <a:rPr b="1" i="0" lang="en" sz="2400" u="none" cap="none" strike="noStrike">
                <a:solidFill>
                  <a:schemeClr val="lt1"/>
                </a:solidFill>
                <a:latin typeface="Quicksand"/>
                <a:ea typeface="Quicksand"/>
                <a:cs typeface="Quicksand"/>
                <a:sym typeface="Quicksand"/>
              </a:rPr>
              <a:t> on our slack workspace</a:t>
            </a:r>
            <a:r>
              <a:rPr b="1" lang="en" sz="2400">
                <a:solidFill>
                  <a:schemeClr val="lt1"/>
                </a:solidFill>
                <a:latin typeface="Quicksand"/>
                <a:ea typeface="Quicksand"/>
                <a:cs typeface="Quicksand"/>
                <a:sym typeface="Quicksand"/>
              </a:rPr>
              <a:t> and newsletter</a:t>
            </a:r>
            <a:endParaRPr/>
          </a:p>
        </p:txBody>
      </p:sp>
      <p:cxnSp>
        <p:nvCxnSpPr>
          <p:cNvPr id="295" name="Google Shape;295;p72"/>
          <p:cNvCxnSpPr/>
          <p:nvPr/>
        </p:nvCxnSpPr>
        <p:spPr>
          <a:xfrm>
            <a:off x="434340" y="1300639"/>
            <a:ext cx="8298300" cy="0"/>
          </a:xfrm>
          <a:prstGeom prst="straightConnector1">
            <a:avLst/>
          </a:prstGeom>
          <a:noFill/>
          <a:ln cap="flat" cmpd="sng" w="76200">
            <a:solidFill>
              <a:srgbClr val="17E7C3"/>
            </a:solidFill>
            <a:prstDash val="solid"/>
            <a:miter lim="800000"/>
            <a:headEnd len="sm" w="sm" type="none"/>
            <a:tailEnd len="sm" w="sm" type="none"/>
          </a:ln>
        </p:spPr>
      </p:cxnSp>
      <p:pic>
        <p:nvPicPr>
          <p:cNvPr id="296" name="Google Shape;296;p72"/>
          <p:cNvPicPr preferRelativeResize="0"/>
          <p:nvPr/>
        </p:nvPicPr>
        <p:blipFill rotWithShape="1">
          <a:blip r:embed="rId2">
            <a:alphaModFix/>
          </a:blip>
          <a:srcRect b="0" l="0" r="0" t="0"/>
          <a:stretch/>
        </p:blipFill>
        <p:spPr>
          <a:xfrm>
            <a:off x="4914899" y="2007623"/>
            <a:ext cx="3976538" cy="3976538"/>
          </a:xfrm>
          <a:prstGeom prst="rect">
            <a:avLst/>
          </a:prstGeom>
          <a:noFill/>
          <a:ln>
            <a:noFill/>
          </a:ln>
        </p:spPr>
      </p:pic>
      <p:pic>
        <p:nvPicPr>
          <p:cNvPr id="297" name="Google Shape;297;p72"/>
          <p:cNvPicPr preferRelativeResize="0"/>
          <p:nvPr/>
        </p:nvPicPr>
        <p:blipFill rotWithShape="1">
          <a:blip r:embed="rId3">
            <a:alphaModFix/>
          </a:blip>
          <a:srcRect b="0" l="0" r="0" t="0"/>
          <a:stretch/>
        </p:blipFill>
        <p:spPr>
          <a:xfrm>
            <a:off x="755911" y="3034743"/>
            <a:ext cx="1335038" cy="1335038"/>
          </a:xfrm>
          <a:prstGeom prst="rect">
            <a:avLst/>
          </a:prstGeom>
          <a:noFill/>
          <a:ln>
            <a:noFill/>
          </a:ln>
        </p:spPr>
      </p:pic>
      <p:pic>
        <p:nvPicPr>
          <p:cNvPr id="298" name="Google Shape;298;p72"/>
          <p:cNvPicPr preferRelativeResize="0"/>
          <p:nvPr/>
        </p:nvPicPr>
        <p:blipFill rotWithShape="1">
          <a:blip r:embed="rId4">
            <a:alphaModFix/>
          </a:blip>
          <a:srcRect b="0" l="0" r="0" t="0"/>
          <a:stretch/>
        </p:blipFill>
        <p:spPr>
          <a:xfrm>
            <a:off x="2759800" y="2855743"/>
            <a:ext cx="1763700" cy="1763684"/>
          </a:xfrm>
          <a:prstGeom prst="rect">
            <a:avLst/>
          </a:prstGeom>
          <a:noFill/>
          <a:ln>
            <a:noFill/>
          </a:ln>
        </p:spPr>
      </p:pic>
      <p:sp>
        <p:nvSpPr>
          <p:cNvPr id="299" name="Google Shape;299;p72"/>
          <p:cNvSpPr txBox="1"/>
          <p:nvPr/>
        </p:nvSpPr>
        <p:spPr>
          <a:xfrm>
            <a:off x="2938850" y="4192525"/>
            <a:ext cx="1451400" cy="8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gatortechuf@gmail.com</a:t>
            </a:r>
            <a:endParaRPr b="1">
              <a:solidFill>
                <a:schemeClr val="lt1"/>
              </a:solidFill>
              <a:latin typeface="Quicksand"/>
              <a:ea typeface="Quicksand"/>
              <a:cs typeface="Quicksand"/>
              <a:sym typeface="Quicksand"/>
            </a:endParaRPr>
          </a:p>
        </p:txBody>
      </p:sp>
      <p:sp>
        <p:nvSpPr>
          <p:cNvPr id="300" name="Google Shape;300;p72"/>
          <p:cNvSpPr txBox="1"/>
          <p:nvPr/>
        </p:nvSpPr>
        <p:spPr>
          <a:xfrm>
            <a:off x="5802625" y="3959650"/>
            <a:ext cx="30888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Comfortaa"/>
                <a:ea typeface="Comfortaa"/>
                <a:cs typeface="Comfortaa"/>
                <a:sym typeface="Comfortaa"/>
              </a:rPr>
              <a:t>@</a:t>
            </a:r>
            <a:r>
              <a:rPr b="1" lang="en" sz="2500">
                <a:solidFill>
                  <a:srgbClr val="FFFFFF"/>
                </a:solidFill>
                <a:latin typeface="Quicksand"/>
                <a:ea typeface="Quicksand"/>
                <a:cs typeface="Quicksand"/>
                <a:sym typeface="Quicksand"/>
              </a:rPr>
              <a:t> GATORTECH UF</a:t>
            </a:r>
            <a:endParaRPr b="1" sz="2500">
              <a:solidFill>
                <a:srgbClr val="FFFFFF"/>
              </a:solidFill>
              <a:latin typeface="Quicksand"/>
              <a:ea typeface="Quicksand"/>
              <a:cs typeface="Quicksand"/>
              <a:sym typeface="Quicksand"/>
            </a:endParaRPr>
          </a:p>
        </p:txBody>
      </p:sp>
      <p:sp>
        <p:nvSpPr>
          <p:cNvPr id="301" name="Google Shape;301;p72"/>
          <p:cNvSpPr txBox="1"/>
          <p:nvPr/>
        </p:nvSpPr>
        <p:spPr>
          <a:xfrm>
            <a:off x="801663" y="4291875"/>
            <a:ext cx="1243500" cy="3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gatortechuf.slack.com</a:t>
            </a:r>
            <a:endParaRPr b="1">
              <a:solidFill>
                <a:srgbClr val="FFFFFF"/>
              </a:solidFill>
              <a:latin typeface="Quicksand"/>
              <a:ea typeface="Quicksand"/>
              <a:cs typeface="Quicksand"/>
              <a:sym typeface="Quicksand"/>
            </a:endParaRPr>
          </a:p>
        </p:txBody>
      </p:sp>
      <p:sp>
        <p:nvSpPr>
          <p:cNvPr id="302" name="Google Shape;302;p72"/>
          <p:cNvSpPr/>
          <p:nvPr/>
        </p:nvSpPr>
        <p:spPr>
          <a:xfrm>
            <a:off x="5049100" y="3898000"/>
            <a:ext cx="695700" cy="695700"/>
          </a:xfrm>
          <a:prstGeom prst="ellipse">
            <a:avLst/>
          </a:prstGeom>
          <a:solidFill>
            <a:srgbClr val="17E7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rgbClr val="EE6D2F"/>
                </a:solidFill>
                <a:latin typeface="Quicksand"/>
                <a:ea typeface="Quicksand"/>
                <a:cs typeface="Quicksand"/>
                <a:sym typeface="Quicksand"/>
              </a:rPr>
              <a:t>in</a:t>
            </a:r>
            <a:endParaRPr b="1" sz="2600">
              <a:solidFill>
                <a:srgbClr val="EE6D2F"/>
              </a:solidFill>
              <a:latin typeface="Quicksand"/>
              <a:ea typeface="Quicksand"/>
              <a:cs typeface="Quicksand"/>
              <a:sym typeface="Quicksan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solidFill>
          <a:srgbClr val="102269"/>
        </a:solidFill>
      </p:bgPr>
    </p:bg>
    <p:spTree>
      <p:nvGrpSpPr>
        <p:cNvPr id="303" name="Shape 303"/>
        <p:cNvGrpSpPr/>
        <p:nvPr/>
      </p:nvGrpSpPr>
      <p:grpSpPr>
        <a:xfrm>
          <a:off x="0" y="0"/>
          <a:ext cx="0" cy="0"/>
          <a:chOff x="0" y="0"/>
          <a:chExt cx="0" cy="0"/>
        </a:xfrm>
      </p:grpSpPr>
      <p:pic>
        <p:nvPicPr>
          <p:cNvPr id="304" name="Google Shape;304;p73"/>
          <p:cNvPicPr preferRelativeResize="0"/>
          <p:nvPr/>
        </p:nvPicPr>
        <p:blipFill rotWithShape="1">
          <a:blip r:embed="rId2">
            <a:alphaModFix amt="30000"/>
          </a:blip>
          <a:srcRect b="0" l="0" r="-5674" t="0"/>
          <a:stretch/>
        </p:blipFill>
        <p:spPr>
          <a:xfrm>
            <a:off x="-271067" y="242486"/>
            <a:ext cx="10141829" cy="4443815"/>
          </a:xfrm>
          <a:prstGeom prst="rect">
            <a:avLst/>
          </a:prstGeom>
          <a:noFill/>
          <a:ln>
            <a:noFill/>
          </a:ln>
        </p:spPr>
      </p:pic>
      <p:sp>
        <p:nvSpPr>
          <p:cNvPr id="305" name="Google Shape;305;p73"/>
          <p:cNvSpPr/>
          <p:nvPr/>
        </p:nvSpPr>
        <p:spPr>
          <a:xfrm>
            <a:off x="1593073" y="1359188"/>
            <a:ext cx="5990400" cy="2403600"/>
          </a:xfrm>
          <a:prstGeom prst="roundRect">
            <a:avLst>
              <a:gd fmla="val 16667" name="adj"/>
            </a:avLst>
          </a:prstGeom>
          <a:solidFill>
            <a:srgbClr val="102269"/>
          </a:solidFill>
          <a:ln cap="flat" cmpd="sng" w="12700">
            <a:solidFill>
              <a:srgbClr val="10226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p:cSld name="TITLE_1">
    <p:spTree>
      <p:nvGrpSpPr>
        <p:cNvPr id="306" name="Shape 306"/>
        <p:cNvGrpSpPr/>
        <p:nvPr/>
      </p:nvGrpSpPr>
      <p:grpSpPr>
        <a:xfrm>
          <a:off x="0" y="0"/>
          <a:ext cx="0" cy="0"/>
          <a:chOff x="0" y="0"/>
          <a:chExt cx="0" cy="0"/>
        </a:xfrm>
      </p:grpSpPr>
      <p:sp>
        <p:nvSpPr>
          <p:cNvPr id="307" name="Google Shape;307;p7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08" name="Google Shape;308;p7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09" name="Google Shape;309;p7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2">
  <p:cSld name="TITLE_2">
    <p:spTree>
      <p:nvGrpSpPr>
        <p:cNvPr id="310" name="Shape 310"/>
        <p:cNvGrpSpPr/>
        <p:nvPr/>
      </p:nvGrpSpPr>
      <p:grpSpPr>
        <a:xfrm>
          <a:off x="0" y="0"/>
          <a:ext cx="0" cy="0"/>
          <a:chOff x="0" y="0"/>
          <a:chExt cx="0" cy="0"/>
        </a:xfrm>
      </p:grpSpPr>
      <p:sp>
        <p:nvSpPr>
          <p:cNvPr id="311" name="Google Shape;311;p75"/>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12" name="Google Shape;312;p7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13" name="Google Shape;313;p7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3">
  <p:cSld name="TITLE_3">
    <p:spTree>
      <p:nvGrpSpPr>
        <p:cNvPr id="314" name="Shape 314"/>
        <p:cNvGrpSpPr/>
        <p:nvPr/>
      </p:nvGrpSpPr>
      <p:grpSpPr>
        <a:xfrm>
          <a:off x="0" y="0"/>
          <a:ext cx="0" cy="0"/>
          <a:chOff x="0" y="0"/>
          <a:chExt cx="0" cy="0"/>
        </a:xfrm>
      </p:grpSpPr>
      <p:sp>
        <p:nvSpPr>
          <p:cNvPr id="315" name="Google Shape;315;p7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16" name="Google Shape;316;p7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17" name="Google Shape;317;p7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4">
  <p:cSld name="TITLE_4">
    <p:spTree>
      <p:nvGrpSpPr>
        <p:cNvPr id="318" name="Shape 318"/>
        <p:cNvGrpSpPr/>
        <p:nvPr/>
      </p:nvGrpSpPr>
      <p:grpSpPr>
        <a:xfrm>
          <a:off x="0" y="0"/>
          <a:ext cx="0" cy="0"/>
          <a:chOff x="0" y="0"/>
          <a:chExt cx="0" cy="0"/>
        </a:xfrm>
      </p:grpSpPr>
      <p:sp>
        <p:nvSpPr>
          <p:cNvPr id="319" name="Google Shape;319;p77"/>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20" name="Google Shape;320;p77"/>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21" name="Google Shape;321;p7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5">
  <p:cSld name="TITLE_5">
    <p:spTree>
      <p:nvGrpSpPr>
        <p:cNvPr id="322" name="Shape 322"/>
        <p:cNvGrpSpPr/>
        <p:nvPr/>
      </p:nvGrpSpPr>
      <p:grpSpPr>
        <a:xfrm>
          <a:off x="0" y="0"/>
          <a:ext cx="0" cy="0"/>
          <a:chOff x="0" y="0"/>
          <a:chExt cx="0" cy="0"/>
        </a:xfrm>
      </p:grpSpPr>
      <p:sp>
        <p:nvSpPr>
          <p:cNvPr id="323" name="Google Shape;323;p78"/>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24" name="Google Shape;324;p78"/>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25" name="Google Shape;325;p7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6">
  <p:cSld name="TITLE_6">
    <p:spTree>
      <p:nvGrpSpPr>
        <p:cNvPr id="326" name="Shape 326"/>
        <p:cNvGrpSpPr/>
        <p:nvPr/>
      </p:nvGrpSpPr>
      <p:grpSpPr>
        <a:xfrm>
          <a:off x="0" y="0"/>
          <a:ext cx="0" cy="0"/>
          <a:chOff x="0" y="0"/>
          <a:chExt cx="0" cy="0"/>
        </a:xfrm>
      </p:grpSpPr>
      <p:sp>
        <p:nvSpPr>
          <p:cNvPr id="327" name="Google Shape;327;p7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28" name="Google Shape;328;p79"/>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29" name="Google Shape;329;p7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5.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7.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1.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2" Type="http://schemas.openxmlformats.org/officeDocument/2006/relationships/theme" Target="../theme/theme2.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0" Type="http://schemas.openxmlformats.org/officeDocument/2006/relationships/slideLayout" Target="../slideLayouts/slideLayout54.xml"/><Relationship Id="rId13" Type="http://schemas.openxmlformats.org/officeDocument/2006/relationships/slideLayout" Target="../slideLayouts/slideLayout57.xml"/><Relationship Id="rId12" Type="http://schemas.openxmlformats.org/officeDocument/2006/relationships/slideLayout" Target="../slideLayouts/slideLayout56.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5" Type="http://schemas.openxmlformats.org/officeDocument/2006/relationships/theme" Target="../theme/theme4.xml"/><Relationship Id="rId14" Type="http://schemas.openxmlformats.org/officeDocument/2006/relationships/slideLayout" Target="../slideLayouts/slideLayout5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9.xml"/><Relationship Id="rId10" Type="http://schemas.openxmlformats.org/officeDocument/2006/relationships/slideLayout" Target="../slideLayouts/slideLayout68.xml"/><Relationship Id="rId13" Type="http://schemas.openxmlformats.org/officeDocument/2006/relationships/slideLayout" Target="../slideLayouts/slideLayout71.xml"/><Relationship Id="rId12" Type="http://schemas.openxmlformats.org/officeDocument/2006/relationships/slideLayout" Target="../slideLayouts/slideLayout70.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5" Type="http://schemas.openxmlformats.org/officeDocument/2006/relationships/slideLayout" Target="../slideLayouts/slideLayout73.xml"/><Relationship Id="rId14" Type="http://schemas.openxmlformats.org/officeDocument/2006/relationships/slideLayout" Target="../slideLayouts/slideLayout72.xml"/><Relationship Id="rId16" Type="http://schemas.openxmlformats.org/officeDocument/2006/relationships/theme" Target="../theme/theme3.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gameday">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1pPr>
            <a:lvl2pPr lvl="1"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2pPr>
            <a:lvl3pPr lvl="2"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3pPr>
            <a:lvl4pPr lvl="3"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4pPr>
            <a:lvl5pPr lvl="4"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5pPr>
            <a:lvl6pPr lvl="5"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6pPr>
            <a:lvl7pPr lvl="6"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7pPr>
            <a:lvl8pPr lvl="7"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8pPr>
            <a:lvl9pPr lvl="8"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rgbClr val="094C8A"/>
              </a:buClr>
              <a:buSzPts val="1800"/>
              <a:buFont typeface="Quicksand"/>
              <a:buChar char="●"/>
              <a:defRPr sz="1800">
                <a:solidFill>
                  <a:srgbClr val="094C8A"/>
                </a:solidFill>
                <a:latin typeface="Quicksand"/>
                <a:ea typeface="Quicksand"/>
                <a:cs typeface="Quicksand"/>
                <a:sym typeface="Quicksand"/>
              </a:defRPr>
            </a:lvl1pPr>
            <a:lvl2pPr indent="-317500" lvl="1" marL="9144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2pPr>
            <a:lvl3pPr indent="-317500" lvl="2" marL="13716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3pPr>
            <a:lvl4pPr indent="-317500" lvl="3" marL="18288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4pPr>
            <a:lvl5pPr indent="-317500" lvl="4" marL="22860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5pPr>
            <a:lvl6pPr indent="-317500" lvl="5" marL="27432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6pPr>
            <a:lvl7pPr indent="-317500" lvl="6" marL="32004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7pPr>
            <a:lvl8pPr indent="-317500" lvl="7" marL="36576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8pPr>
            <a:lvl9pPr indent="-317500" lvl="8" marL="4114800" rtl="0">
              <a:lnSpc>
                <a:spcPct val="115000"/>
              </a:lnSpc>
              <a:spcBef>
                <a:spcPts val="1600"/>
              </a:spcBef>
              <a:spcAft>
                <a:spcPts val="1600"/>
              </a:spcAft>
              <a:buClr>
                <a:srgbClr val="094C8A"/>
              </a:buClr>
              <a:buSzPts val="1400"/>
              <a:buFont typeface="Quicksand"/>
              <a:buChar char="■"/>
              <a:defRPr>
                <a:solidFill>
                  <a:srgbClr val="094C8A"/>
                </a:solidFill>
                <a:latin typeface="Quicksand"/>
                <a:ea typeface="Quicksand"/>
                <a:cs typeface="Quicksand"/>
                <a:sym typeface="Quicksand"/>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Proxima Nova"/>
                <a:ea typeface="Proxima Nova"/>
                <a:cs typeface="Proxima Nova"/>
                <a:sym typeface="Proxima Nova"/>
              </a:defRPr>
            </a:lvl1pPr>
            <a:lvl2pPr lvl="1" rtl="0" algn="r">
              <a:buNone/>
              <a:defRPr sz="1000">
                <a:solidFill>
                  <a:schemeClr val="dk2"/>
                </a:solidFill>
                <a:latin typeface="Proxima Nova"/>
                <a:ea typeface="Proxima Nova"/>
                <a:cs typeface="Proxima Nova"/>
                <a:sym typeface="Proxima Nova"/>
              </a:defRPr>
            </a:lvl2pPr>
            <a:lvl3pPr lvl="2" rtl="0" algn="r">
              <a:buNone/>
              <a:defRPr sz="1000">
                <a:solidFill>
                  <a:schemeClr val="dk2"/>
                </a:solidFill>
                <a:latin typeface="Proxima Nova"/>
                <a:ea typeface="Proxima Nova"/>
                <a:cs typeface="Proxima Nova"/>
                <a:sym typeface="Proxima Nova"/>
              </a:defRPr>
            </a:lvl3pPr>
            <a:lvl4pPr lvl="3" rtl="0" algn="r">
              <a:buNone/>
              <a:defRPr sz="1000">
                <a:solidFill>
                  <a:schemeClr val="dk2"/>
                </a:solidFill>
                <a:latin typeface="Proxima Nova"/>
                <a:ea typeface="Proxima Nova"/>
                <a:cs typeface="Proxima Nova"/>
                <a:sym typeface="Proxima Nova"/>
              </a:defRPr>
            </a:lvl4pPr>
            <a:lvl5pPr lvl="4" rtl="0" algn="r">
              <a:buNone/>
              <a:defRPr sz="1000">
                <a:solidFill>
                  <a:schemeClr val="dk2"/>
                </a:solidFill>
                <a:latin typeface="Proxima Nova"/>
                <a:ea typeface="Proxima Nova"/>
                <a:cs typeface="Proxima Nova"/>
                <a:sym typeface="Proxima Nova"/>
              </a:defRPr>
            </a:lvl5pPr>
            <a:lvl6pPr lvl="5" rtl="0" algn="r">
              <a:buNone/>
              <a:defRPr sz="1000">
                <a:solidFill>
                  <a:schemeClr val="dk2"/>
                </a:solidFill>
                <a:latin typeface="Proxima Nova"/>
                <a:ea typeface="Proxima Nova"/>
                <a:cs typeface="Proxima Nova"/>
                <a:sym typeface="Proxima Nova"/>
              </a:defRPr>
            </a:lvl6pPr>
            <a:lvl7pPr lvl="6" rtl="0" algn="r">
              <a:buNone/>
              <a:defRPr sz="1000">
                <a:solidFill>
                  <a:schemeClr val="dk2"/>
                </a:solidFill>
                <a:latin typeface="Proxima Nova"/>
                <a:ea typeface="Proxima Nova"/>
                <a:cs typeface="Proxima Nova"/>
                <a:sym typeface="Proxima Nova"/>
              </a:defRPr>
            </a:lvl7pPr>
            <a:lvl8pPr lvl="7" rtl="0" algn="r">
              <a:buNone/>
              <a:defRPr sz="1000">
                <a:solidFill>
                  <a:schemeClr val="dk2"/>
                </a:solidFill>
                <a:latin typeface="Proxima Nova"/>
                <a:ea typeface="Proxima Nova"/>
                <a:cs typeface="Proxima Nova"/>
                <a:sym typeface="Proxima Nova"/>
              </a:defRPr>
            </a:lvl8pPr>
            <a:lvl9pPr lvl="8" rtl="0"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gameday">
    <p:bg>
      <p:bgPr>
        <a:solidFill>
          <a:schemeClr val="lt1"/>
        </a:solidFill>
      </p:bgPr>
    </p:bg>
    <p:spTree>
      <p:nvGrpSpPr>
        <p:cNvPr id="97" name="Shape 97"/>
        <p:cNvGrpSpPr/>
        <p:nvPr/>
      </p:nvGrpSpPr>
      <p:grpSpPr>
        <a:xfrm>
          <a:off x="0" y="0"/>
          <a:ext cx="0" cy="0"/>
          <a:chOff x="0" y="0"/>
          <a:chExt cx="0" cy="0"/>
        </a:xfrm>
      </p:grpSpPr>
      <p:sp>
        <p:nvSpPr>
          <p:cNvPr id="98" name="Google Shape;98;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1pPr>
            <a:lvl2pPr lvl="1"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2pPr>
            <a:lvl3pPr lvl="2"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3pPr>
            <a:lvl4pPr lvl="3"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4pPr>
            <a:lvl5pPr lvl="4"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5pPr>
            <a:lvl6pPr lvl="5"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6pPr>
            <a:lvl7pPr lvl="6"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7pPr>
            <a:lvl8pPr lvl="7"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8pPr>
            <a:lvl9pPr lvl="8"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9pPr>
          </a:lstStyle>
          <a:p/>
        </p:txBody>
      </p:sp>
      <p:sp>
        <p:nvSpPr>
          <p:cNvPr id="99" name="Google Shape;99;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rgbClr val="094C8A"/>
              </a:buClr>
              <a:buSzPts val="1800"/>
              <a:buFont typeface="Quicksand"/>
              <a:buChar char="●"/>
              <a:defRPr sz="1800">
                <a:solidFill>
                  <a:srgbClr val="094C8A"/>
                </a:solidFill>
                <a:latin typeface="Quicksand"/>
                <a:ea typeface="Quicksand"/>
                <a:cs typeface="Quicksand"/>
                <a:sym typeface="Quicksand"/>
              </a:defRPr>
            </a:lvl1pPr>
            <a:lvl2pPr indent="-317500" lvl="1" marL="9144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2pPr>
            <a:lvl3pPr indent="-317500" lvl="2" marL="13716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3pPr>
            <a:lvl4pPr indent="-317500" lvl="3" marL="18288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4pPr>
            <a:lvl5pPr indent="-317500" lvl="4" marL="22860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5pPr>
            <a:lvl6pPr indent="-317500" lvl="5" marL="27432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6pPr>
            <a:lvl7pPr indent="-317500" lvl="6" marL="32004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7pPr>
            <a:lvl8pPr indent="-317500" lvl="7" marL="36576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8pPr>
            <a:lvl9pPr indent="-317500" lvl="8" marL="4114800" rtl="0">
              <a:lnSpc>
                <a:spcPct val="115000"/>
              </a:lnSpc>
              <a:spcBef>
                <a:spcPts val="1600"/>
              </a:spcBef>
              <a:spcAft>
                <a:spcPts val="1600"/>
              </a:spcAft>
              <a:buClr>
                <a:srgbClr val="094C8A"/>
              </a:buClr>
              <a:buSzPts val="1400"/>
              <a:buFont typeface="Quicksand"/>
              <a:buChar char="■"/>
              <a:defRPr>
                <a:solidFill>
                  <a:srgbClr val="094C8A"/>
                </a:solidFill>
                <a:latin typeface="Quicksand"/>
                <a:ea typeface="Quicksand"/>
                <a:cs typeface="Quicksand"/>
                <a:sym typeface="Quicksand"/>
              </a:defRPr>
            </a:lvl9pPr>
          </a:lstStyle>
          <a:p/>
        </p:txBody>
      </p:sp>
      <p:sp>
        <p:nvSpPr>
          <p:cNvPr id="100" name="Google Shape;100;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Proxima Nova"/>
                <a:ea typeface="Proxima Nova"/>
                <a:cs typeface="Proxima Nova"/>
                <a:sym typeface="Proxima Nova"/>
              </a:defRPr>
            </a:lvl1pPr>
            <a:lvl2pPr lvl="1" rtl="0" algn="r">
              <a:buNone/>
              <a:defRPr sz="1000">
                <a:solidFill>
                  <a:schemeClr val="dk2"/>
                </a:solidFill>
                <a:latin typeface="Proxima Nova"/>
                <a:ea typeface="Proxima Nova"/>
                <a:cs typeface="Proxima Nova"/>
                <a:sym typeface="Proxima Nova"/>
              </a:defRPr>
            </a:lvl2pPr>
            <a:lvl3pPr lvl="2" rtl="0" algn="r">
              <a:buNone/>
              <a:defRPr sz="1000">
                <a:solidFill>
                  <a:schemeClr val="dk2"/>
                </a:solidFill>
                <a:latin typeface="Proxima Nova"/>
                <a:ea typeface="Proxima Nova"/>
                <a:cs typeface="Proxima Nova"/>
                <a:sym typeface="Proxima Nova"/>
              </a:defRPr>
            </a:lvl3pPr>
            <a:lvl4pPr lvl="3" rtl="0" algn="r">
              <a:buNone/>
              <a:defRPr sz="1000">
                <a:solidFill>
                  <a:schemeClr val="dk2"/>
                </a:solidFill>
                <a:latin typeface="Proxima Nova"/>
                <a:ea typeface="Proxima Nova"/>
                <a:cs typeface="Proxima Nova"/>
                <a:sym typeface="Proxima Nova"/>
              </a:defRPr>
            </a:lvl4pPr>
            <a:lvl5pPr lvl="4" rtl="0" algn="r">
              <a:buNone/>
              <a:defRPr sz="1000">
                <a:solidFill>
                  <a:schemeClr val="dk2"/>
                </a:solidFill>
                <a:latin typeface="Proxima Nova"/>
                <a:ea typeface="Proxima Nova"/>
                <a:cs typeface="Proxima Nova"/>
                <a:sym typeface="Proxima Nova"/>
              </a:defRPr>
            </a:lvl5pPr>
            <a:lvl6pPr lvl="5" rtl="0" algn="r">
              <a:buNone/>
              <a:defRPr sz="1000">
                <a:solidFill>
                  <a:schemeClr val="dk2"/>
                </a:solidFill>
                <a:latin typeface="Proxima Nova"/>
                <a:ea typeface="Proxima Nova"/>
                <a:cs typeface="Proxima Nova"/>
                <a:sym typeface="Proxima Nova"/>
              </a:defRPr>
            </a:lvl6pPr>
            <a:lvl7pPr lvl="6" rtl="0" algn="r">
              <a:buNone/>
              <a:defRPr sz="1000">
                <a:solidFill>
                  <a:schemeClr val="dk2"/>
                </a:solidFill>
                <a:latin typeface="Proxima Nova"/>
                <a:ea typeface="Proxima Nova"/>
                <a:cs typeface="Proxima Nova"/>
                <a:sym typeface="Proxima Nova"/>
              </a:defRPr>
            </a:lvl7pPr>
            <a:lvl8pPr lvl="7" rtl="0" algn="r">
              <a:buNone/>
              <a:defRPr sz="1000">
                <a:solidFill>
                  <a:schemeClr val="dk2"/>
                </a:solidFill>
                <a:latin typeface="Proxima Nova"/>
                <a:ea typeface="Proxima Nova"/>
                <a:cs typeface="Proxima Nova"/>
                <a:sym typeface="Proxima Nova"/>
              </a:defRPr>
            </a:lvl8pPr>
            <a:lvl9pPr lvl="8" rtl="0"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gameday">
    <p:bg>
      <p:bgPr>
        <a:solidFill>
          <a:schemeClr val="lt1"/>
        </a:solidFill>
      </p:bgPr>
    </p:bg>
    <p:spTree>
      <p:nvGrpSpPr>
        <p:cNvPr id="152" name="Shape 152"/>
        <p:cNvGrpSpPr/>
        <p:nvPr/>
      </p:nvGrpSpPr>
      <p:grpSpPr>
        <a:xfrm>
          <a:off x="0" y="0"/>
          <a:ext cx="0" cy="0"/>
          <a:chOff x="0" y="0"/>
          <a:chExt cx="0" cy="0"/>
        </a:xfrm>
      </p:grpSpPr>
      <p:sp>
        <p:nvSpPr>
          <p:cNvPr id="153" name="Google Shape;153;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1pPr>
            <a:lvl2pPr lvl="1"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2pPr>
            <a:lvl3pPr lvl="2"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3pPr>
            <a:lvl4pPr lvl="3"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4pPr>
            <a:lvl5pPr lvl="4"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5pPr>
            <a:lvl6pPr lvl="5"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6pPr>
            <a:lvl7pPr lvl="6"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7pPr>
            <a:lvl8pPr lvl="7"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8pPr>
            <a:lvl9pPr lvl="8"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9pPr>
          </a:lstStyle>
          <a:p/>
        </p:txBody>
      </p:sp>
      <p:sp>
        <p:nvSpPr>
          <p:cNvPr id="154" name="Google Shape;154;p3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rgbClr val="094C8A"/>
              </a:buClr>
              <a:buSzPts val="1800"/>
              <a:buFont typeface="Quicksand"/>
              <a:buChar char="●"/>
              <a:defRPr sz="1800">
                <a:solidFill>
                  <a:srgbClr val="094C8A"/>
                </a:solidFill>
                <a:latin typeface="Quicksand"/>
                <a:ea typeface="Quicksand"/>
                <a:cs typeface="Quicksand"/>
                <a:sym typeface="Quicksand"/>
              </a:defRPr>
            </a:lvl1pPr>
            <a:lvl2pPr indent="-317500" lvl="1" marL="9144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2pPr>
            <a:lvl3pPr indent="-317500" lvl="2" marL="13716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3pPr>
            <a:lvl4pPr indent="-317500" lvl="3" marL="18288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4pPr>
            <a:lvl5pPr indent="-317500" lvl="4" marL="22860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5pPr>
            <a:lvl6pPr indent="-317500" lvl="5" marL="27432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6pPr>
            <a:lvl7pPr indent="-317500" lvl="6" marL="32004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7pPr>
            <a:lvl8pPr indent="-317500" lvl="7" marL="36576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8pPr>
            <a:lvl9pPr indent="-317500" lvl="8" marL="4114800" rtl="0">
              <a:lnSpc>
                <a:spcPct val="115000"/>
              </a:lnSpc>
              <a:spcBef>
                <a:spcPts val="1600"/>
              </a:spcBef>
              <a:spcAft>
                <a:spcPts val="1600"/>
              </a:spcAft>
              <a:buClr>
                <a:srgbClr val="094C8A"/>
              </a:buClr>
              <a:buSzPts val="1400"/>
              <a:buFont typeface="Quicksand"/>
              <a:buChar char="■"/>
              <a:defRPr>
                <a:solidFill>
                  <a:srgbClr val="094C8A"/>
                </a:solidFill>
                <a:latin typeface="Quicksand"/>
                <a:ea typeface="Quicksand"/>
                <a:cs typeface="Quicksand"/>
                <a:sym typeface="Quicksand"/>
              </a:defRPr>
            </a:lvl9pPr>
          </a:lstStyle>
          <a:p/>
        </p:txBody>
      </p:sp>
      <p:sp>
        <p:nvSpPr>
          <p:cNvPr id="155" name="Google Shape;155;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Proxima Nova"/>
                <a:ea typeface="Proxima Nova"/>
                <a:cs typeface="Proxima Nova"/>
                <a:sym typeface="Proxima Nova"/>
              </a:defRPr>
            </a:lvl1pPr>
            <a:lvl2pPr lvl="1" rtl="0" algn="r">
              <a:buNone/>
              <a:defRPr sz="1000">
                <a:solidFill>
                  <a:schemeClr val="dk2"/>
                </a:solidFill>
                <a:latin typeface="Proxima Nova"/>
                <a:ea typeface="Proxima Nova"/>
                <a:cs typeface="Proxima Nova"/>
                <a:sym typeface="Proxima Nova"/>
              </a:defRPr>
            </a:lvl2pPr>
            <a:lvl3pPr lvl="2" rtl="0" algn="r">
              <a:buNone/>
              <a:defRPr sz="1000">
                <a:solidFill>
                  <a:schemeClr val="dk2"/>
                </a:solidFill>
                <a:latin typeface="Proxima Nova"/>
                <a:ea typeface="Proxima Nova"/>
                <a:cs typeface="Proxima Nova"/>
                <a:sym typeface="Proxima Nova"/>
              </a:defRPr>
            </a:lvl3pPr>
            <a:lvl4pPr lvl="3" rtl="0" algn="r">
              <a:buNone/>
              <a:defRPr sz="1000">
                <a:solidFill>
                  <a:schemeClr val="dk2"/>
                </a:solidFill>
                <a:latin typeface="Proxima Nova"/>
                <a:ea typeface="Proxima Nova"/>
                <a:cs typeface="Proxima Nova"/>
                <a:sym typeface="Proxima Nova"/>
              </a:defRPr>
            </a:lvl4pPr>
            <a:lvl5pPr lvl="4" rtl="0" algn="r">
              <a:buNone/>
              <a:defRPr sz="1000">
                <a:solidFill>
                  <a:schemeClr val="dk2"/>
                </a:solidFill>
                <a:latin typeface="Proxima Nova"/>
                <a:ea typeface="Proxima Nova"/>
                <a:cs typeface="Proxima Nova"/>
                <a:sym typeface="Proxima Nova"/>
              </a:defRPr>
            </a:lvl5pPr>
            <a:lvl6pPr lvl="5" rtl="0" algn="r">
              <a:buNone/>
              <a:defRPr sz="1000">
                <a:solidFill>
                  <a:schemeClr val="dk2"/>
                </a:solidFill>
                <a:latin typeface="Proxima Nova"/>
                <a:ea typeface="Proxima Nova"/>
                <a:cs typeface="Proxima Nova"/>
                <a:sym typeface="Proxima Nova"/>
              </a:defRPr>
            </a:lvl6pPr>
            <a:lvl7pPr lvl="6" rtl="0" algn="r">
              <a:buNone/>
              <a:defRPr sz="1000">
                <a:solidFill>
                  <a:schemeClr val="dk2"/>
                </a:solidFill>
                <a:latin typeface="Proxima Nova"/>
                <a:ea typeface="Proxima Nova"/>
                <a:cs typeface="Proxima Nova"/>
                <a:sym typeface="Proxima Nova"/>
              </a:defRPr>
            </a:lvl7pPr>
            <a:lvl8pPr lvl="7" rtl="0" algn="r">
              <a:buNone/>
              <a:defRPr sz="1000">
                <a:solidFill>
                  <a:schemeClr val="dk2"/>
                </a:solidFill>
                <a:latin typeface="Proxima Nova"/>
                <a:ea typeface="Proxima Nova"/>
                <a:cs typeface="Proxima Nova"/>
                <a:sym typeface="Proxima Nova"/>
              </a:defRPr>
            </a:lvl8pPr>
            <a:lvl9pPr lvl="8" rtl="0"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gameday">
    <p:bg>
      <p:bgPr>
        <a:solidFill>
          <a:schemeClr val="lt1"/>
        </a:solidFill>
      </p:bgPr>
    </p:bg>
    <p:spTree>
      <p:nvGrpSpPr>
        <p:cNvPr id="207" name="Shape 207"/>
        <p:cNvGrpSpPr/>
        <p:nvPr/>
      </p:nvGrpSpPr>
      <p:grpSpPr>
        <a:xfrm>
          <a:off x="0" y="0"/>
          <a:ext cx="0" cy="0"/>
          <a:chOff x="0" y="0"/>
          <a:chExt cx="0" cy="0"/>
        </a:xfrm>
      </p:grpSpPr>
      <p:sp>
        <p:nvSpPr>
          <p:cNvPr id="208" name="Google Shape;208;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1pPr>
            <a:lvl2pPr lvl="1"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2pPr>
            <a:lvl3pPr lvl="2"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3pPr>
            <a:lvl4pPr lvl="3"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4pPr>
            <a:lvl5pPr lvl="4"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5pPr>
            <a:lvl6pPr lvl="5"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6pPr>
            <a:lvl7pPr lvl="6"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7pPr>
            <a:lvl8pPr lvl="7"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8pPr>
            <a:lvl9pPr lvl="8"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9pPr>
          </a:lstStyle>
          <a:p/>
        </p:txBody>
      </p:sp>
      <p:sp>
        <p:nvSpPr>
          <p:cNvPr id="209" name="Google Shape;209;p4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rgbClr val="094C8A"/>
              </a:buClr>
              <a:buSzPts val="1800"/>
              <a:buFont typeface="Quicksand"/>
              <a:buChar char="●"/>
              <a:defRPr sz="1800">
                <a:solidFill>
                  <a:srgbClr val="094C8A"/>
                </a:solidFill>
                <a:latin typeface="Quicksand"/>
                <a:ea typeface="Quicksand"/>
                <a:cs typeface="Quicksand"/>
                <a:sym typeface="Quicksand"/>
              </a:defRPr>
            </a:lvl1pPr>
            <a:lvl2pPr indent="-317500" lvl="1" marL="9144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2pPr>
            <a:lvl3pPr indent="-317500" lvl="2" marL="13716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3pPr>
            <a:lvl4pPr indent="-317500" lvl="3" marL="18288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4pPr>
            <a:lvl5pPr indent="-317500" lvl="4" marL="22860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5pPr>
            <a:lvl6pPr indent="-317500" lvl="5" marL="27432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6pPr>
            <a:lvl7pPr indent="-317500" lvl="6" marL="32004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7pPr>
            <a:lvl8pPr indent="-317500" lvl="7" marL="36576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8pPr>
            <a:lvl9pPr indent="-317500" lvl="8" marL="4114800" rtl="0">
              <a:lnSpc>
                <a:spcPct val="115000"/>
              </a:lnSpc>
              <a:spcBef>
                <a:spcPts val="1600"/>
              </a:spcBef>
              <a:spcAft>
                <a:spcPts val="1600"/>
              </a:spcAft>
              <a:buClr>
                <a:srgbClr val="094C8A"/>
              </a:buClr>
              <a:buSzPts val="1400"/>
              <a:buFont typeface="Quicksand"/>
              <a:buChar char="■"/>
              <a:defRPr>
                <a:solidFill>
                  <a:srgbClr val="094C8A"/>
                </a:solidFill>
                <a:latin typeface="Quicksand"/>
                <a:ea typeface="Quicksand"/>
                <a:cs typeface="Quicksand"/>
                <a:sym typeface="Quicksand"/>
              </a:defRPr>
            </a:lvl9pPr>
          </a:lstStyle>
          <a:p/>
        </p:txBody>
      </p:sp>
      <p:sp>
        <p:nvSpPr>
          <p:cNvPr id="210" name="Google Shape;210;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Proxima Nova"/>
                <a:ea typeface="Proxima Nova"/>
                <a:cs typeface="Proxima Nova"/>
                <a:sym typeface="Proxima Nova"/>
              </a:defRPr>
            </a:lvl1pPr>
            <a:lvl2pPr lvl="1" rtl="0" algn="r">
              <a:buNone/>
              <a:defRPr sz="1000">
                <a:solidFill>
                  <a:schemeClr val="dk2"/>
                </a:solidFill>
                <a:latin typeface="Proxima Nova"/>
                <a:ea typeface="Proxima Nova"/>
                <a:cs typeface="Proxima Nova"/>
                <a:sym typeface="Proxima Nova"/>
              </a:defRPr>
            </a:lvl2pPr>
            <a:lvl3pPr lvl="2" rtl="0" algn="r">
              <a:buNone/>
              <a:defRPr sz="1000">
                <a:solidFill>
                  <a:schemeClr val="dk2"/>
                </a:solidFill>
                <a:latin typeface="Proxima Nova"/>
                <a:ea typeface="Proxima Nova"/>
                <a:cs typeface="Proxima Nova"/>
                <a:sym typeface="Proxima Nova"/>
              </a:defRPr>
            </a:lvl3pPr>
            <a:lvl4pPr lvl="3" rtl="0" algn="r">
              <a:buNone/>
              <a:defRPr sz="1000">
                <a:solidFill>
                  <a:schemeClr val="dk2"/>
                </a:solidFill>
                <a:latin typeface="Proxima Nova"/>
                <a:ea typeface="Proxima Nova"/>
                <a:cs typeface="Proxima Nova"/>
                <a:sym typeface="Proxima Nova"/>
              </a:defRPr>
            </a:lvl4pPr>
            <a:lvl5pPr lvl="4" rtl="0" algn="r">
              <a:buNone/>
              <a:defRPr sz="1000">
                <a:solidFill>
                  <a:schemeClr val="dk2"/>
                </a:solidFill>
                <a:latin typeface="Proxima Nova"/>
                <a:ea typeface="Proxima Nova"/>
                <a:cs typeface="Proxima Nova"/>
                <a:sym typeface="Proxima Nova"/>
              </a:defRPr>
            </a:lvl5pPr>
            <a:lvl6pPr lvl="5" rtl="0" algn="r">
              <a:buNone/>
              <a:defRPr sz="1000">
                <a:solidFill>
                  <a:schemeClr val="dk2"/>
                </a:solidFill>
                <a:latin typeface="Proxima Nova"/>
                <a:ea typeface="Proxima Nova"/>
                <a:cs typeface="Proxima Nova"/>
                <a:sym typeface="Proxima Nova"/>
              </a:defRPr>
            </a:lvl6pPr>
            <a:lvl7pPr lvl="6" rtl="0" algn="r">
              <a:buNone/>
              <a:defRPr sz="1000">
                <a:solidFill>
                  <a:schemeClr val="dk2"/>
                </a:solidFill>
                <a:latin typeface="Proxima Nova"/>
                <a:ea typeface="Proxima Nova"/>
                <a:cs typeface="Proxima Nova"/>
                <a:sym typeface="Proxima Nova"/>
              </a:defRPr>
            </a:lvl7pPr>
            <a:lvl8pPr lvl="7" rtl="0" algn="r">
              <a:buNone/>
              <a:defRPr sz="1000">
                <a:solidFill>
                  <a:schemeClr val="dk2"/>
                </a:solidFill>
                <a:latin typeface="Proxima Nova"/>
                <a:ea typeface="Proxima Nova"/>
                <a:cs typeface="Proxima Nova"/>
                <a:sym typeface="Proxima Nova"/>
              </a:defRPr>
            </a:lvl8pPr>
            <a:lvl9pPr lvl="8" rtl="0"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gameday">
    <p:bg>
      <p:bgPr>
        <a:solidFill>
          <a:schemeClr val="lt1"/>
        </a:solidFill>
      </p:bgPr>
    </p:bg>
    <p:spTree>
      <p:nvGrpSpPr>
        <p:cNvPr id="266" name="Shape 266"/>
        <p:cNvGrpSpPr/>
        <p:nvPr/>
      </p:nvGrpSpPr>
      <p:grpSpPr>
        <a:xfrm>
          <a:off x="0" y="0"/>
          <a:ext cx="0" cy="0"/>
          <a:chOff x="0" y="0"/>
          <a:chExt cx="0" cy="0"/>
        </a:xfrm>
      </p:grpSpPr>
      <p:sp>
        <p:nvSpPr>
          <p:cNvPr id="267" name="Google Shape;267;p6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1pPr>
            <a:lvl2pPr lvl="1"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2pPr>
            <a:lvl3pPr lvl="2"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3pPr>
            <a:lvl4pPr lvl="3"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4pPr>
            <a:lvl5pPr lvl="4"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5pPr>
            <a:lvl6pPr lvl="5"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6pPr>
            <a:lvl7pPr lvl="6"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7pPr>
            <a:lvl8pPr lvl="7"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8pPr>
            <a:lvl9pPr lvl="8"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9pPr>
          </a:lstStyle>
          <a:p/>
        </p:txBody>
      </p:sp>
      <p:sp>
        <p:nvSpPr>
          <p:cNvPr id="268" name="Google Shape;268;p6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rgbClr val="094C8A"/>
              </a:buClr>
              <a:buSzPts val="1800"/>
              <a:buFont typeface="Quicksand"/>
              <a:buChar char="●"/>
              <a:defRPr sz="1800">
                <a:solidFill>
                  <a:srgbClr val="094C8A"/>
                </a:solidFill>
                <a:latin typeface="Quicksand"/>
                <a:ea typeface="Quicksand"/>
                <a:cs typeface="Quicksand"/>
                <a:sym typeface="Quicksand"/>
              </a:defRPr>
            </a:lvl1pPr>
            <a:lvl2pPr indent="-317500" lvl="1" marL="9144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2pPr>
            <a:lvl3pPr indent="-317500" lvl="2" marL="13716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3pPr>
            <a:lvl4pPr indent="-317500" lvl="3" marL="18288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4pPr>
            <a:lvl5pPr indent="-317500" lvl="4" marL="22860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5pPr>
            <a:lvl6pPr indent="-317500" lvl="5" marL="27432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6pPr>
            <a:lvl7pPr indent="-317500" lvl="6" marL="32004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7pPr>
            <a:lvl8pPr indent="-317500" lvl="7" marL="36576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8pPr>
            <a:lvl9pPr indent="-317500" lvl="8" marL="4114800" rtl="0">
              <a:lnSpc>
                <a:spcPct val="115000"/>
              </a:lnSpc>
              <a:spcBef>
                <a:spcPts val="1600"/>
              </a:spcBef>
              <a:spcAft>
                <a:spcPts val="1600"/>
              </a:spcAft>
              <a:buClr>
                <a:srgbClr val="094C8A"/>
              </a:buClr>
              <a:buSzPts val="1400"/>
              <a:buFont typeface="Quicksand"/>
              <a:buChar char="■"/>
              <a:defRPr>
                <a:solidFill>
                  <a:srgbClr val="094C8A"/>
                </a:solidFill>
                <a:latin typeface="Quicksand"/>
                <a:ea typeface="Quicksand"/>
                <a:cs typeface="Quicksand"/>
                <a:sym typeface="Quicksand"/>
              </a:defRPr>
            </a:lvl9pPr>
          </a:lstStyle>
          <a:p/>
        </p:txBody>
      </p:sp>
      <p:sp>
        <p:nvSpPr>
          <p:cNvPr id="269" name="Google Shape;269;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Proxima Nova"/>
                <a:ea typeface="Proxima Nova"/>
                <a:cs typeface="Proxima Nova"/>
                <a:sym typeface="Proxima Nova"/>
              </a:defRPr>
            </a:lvl1pPr>
            <a:lvl2pPr lvl="1" rtl="0" algn="r">
              <a:buNone/>
              <a:defRPr sz="1000">
                <a:solidFill>
                  <a:schemeClr val="dk2"/>
                </a:solidFill>
                <a:latin typeface="Proxima Nova"/>
                <a:ea typeface="Proxima Nova"/>
                <a:cs typeface="Proxima Nova"/>
                <a:sym typeface="Proxima Nova"/>
              </a:defRPr>
            </a:lvl2pPr>
            <a:lvl3pPr lvl="2" rtl="0" algn="r">
              <a:buNone/>
              <a:defRPr sz="1000">
                <a:solidFill>
                  <a:schemeClr val="dk2"/>
                </a:solidFill>
                <a:latin typeface="Proxima Nova"/>
                <a:ea typeface="Proxima Nova"/>
                <a:cs typeface="Proxima Nova"/>
                <a:sym typeface="Proxima Nova"/>
              </a:defRPr>
            </a:lvl3pPr>
            <a:lvl4pPr lvl="3" rtl="0" algn="r">
              <a:buNone/>
              <a:defRPr sz="1000">
                <a:solidFill>
                  <a:schemeClr val="dk2"/>
                </a:solidFill>
                <a:latin typeface="Proxima Nova"/>
                <a:ea typeface="Proxima Nova"/>
                <a:cs typeface="Proxima Nova"/>
                <a:sym typeface="Proxima Nova"/>
              </a:defRPr>
            </a:lvl4pPr>
            <a:lvl5pPr lvl="4" rtl="0" algn="r">
              <a:buNone/>
              <a:defRPr sz="1000">
                <a:solidFill>
                  <a:schemeClr val="dk2"/>
                </a:solidFill>
                <a:latin typeface="Proxima Nova"/>
                <a:ea typeface="Proxima Nova"/>
                <a:cs typeface="Proxima Nova"/>
                <a:sym typeface="Proxima Nova"/>
              </a:defRPr>
            </a:lvl5pPr>
            <a:lvl6pPr lvl="5" rtl="0" algn="r">
              <a:buNone/>
              <a:defRPr sz="1000">
                <a:solidFill>
                  <a:schemeClr val="dk2"/>
                </a:solidFill>
                <a:latin typeface="Proxima Nova"/>
                <a:ea typeface="Proxima Nova"/>
                <a:cs typeface="Proxima Nova"/>
                <a:sym typeface="Proxima Nova"/>
              </a:defRPr>
            </a:lvl6pPr>
            <a:lvl7pPr lvl="6" rtl="0" algn="r">
              <a:buNone/>
              <a:defRPr sz="1000">
                <a:solidFill>
                  <a:schemeClr val="dk2"/>
                </a:solidFill>
                <a:latin typeface="Proxima Nova"/>
                <a:ea typeface="Proxima Nova"/>
                <a:cs typeface="Proxima Nova"/>
                <a:sym typeface="Proxima Nova"/>
              </a:defRPr>
            </a:lvl7pPr>
            <a:lvl8pPr lvl="7" rtl="0" algn="r">
              <a:buNone/>
              <a:defRPr sz="1000">
                <a:solidFill>
                  <a:schemeClr val="dk2"/>
                </a:solidFill>
                <a:latin typeface="Proxima Nova"/>
                <a:ea typeface="Proxima Nova"/>
                <a:cs typeface="Proxima Nova"/>
                <a:sym typeface="Proxima Nova"/>
              </a:defRPr>
            </a:lvl8pPr>
            <a:lvl9pPr lvl="8" rtl="0"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0.xml"/><Relationship Id="rId3"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1.xml"/><Relationship Id="rId3" Type="http://schemas.openxmlformats.org/officeDocument/2006/relationships/image" Target="../media/image39.png"/><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9.xml"/><Relationship Id="rId3"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2.xml"/><Relationship Id="rId3" Type="http://schemas.openxmlformats.org/officeDocument/2006/relationships/image" Target="../media/image38.png"/></Relationships>
</file>

<file path=ppt/slides/_rels/slide23.xml.rels><?xml version="1.0" encoding="UTF-8" standalone="yes"?><Relationships xmlns="http://schemas.openxmlformats.org/package/2006/relationships"><Relationship Id="rId11" Type="http://schemas.openxmlformats.org/officeDocument/2006/relationships/hyperlink" Target="https://www.w3schools.com/js/tryit.asp?filename=tryjs_intro_show" TargetMode="External"/><Relationship Id="rId10" Type="http://schemas.openxmlformats.org/officeDocument/2006/relationships/hyperlink" Target="https://www.w3schools.com/js/tryit.asp?filename=tryjs_intro_hide" TargetMode="External"/><Relationship Id="rId12" Type="http://schemas.openxmlformats.org/officeDocument/2006/relationships/hyperlink" Target="https://www.w3schools.com/js/tryit.asp?filename=tryjs_intro_show" TargetMode="External"/><Relationship Id="rId1" Type="http://schemas.openxmlformats.org/officeDocument/2006/relationships/slideLayout" Target="../slideLayouts/slideLayout63.xml"/><Relationship Id="rId2" Type="http://schemas.openxmlformats.org/officeDocument/2006/relationships/notesSlide" Target="../notesSlides/notesSlide23.xml"/><Relationship Id="rId3" Type="http://schemas.openxmlformats.org/officeDocument/2006/relationships/hyperlink" Target="https://www.w3schools.com/js/tryit.asp?filename=tryjs_intro_inner_html" TargetMode="External"/><Relationship Id="rId4" Type="http://schemas.openxmlformats.org/officeDocument/2006/relationships/hyperlink" Target="https://www.w3schools.com/js/tryit.asp?filename=tryjs_intro_inner_html" TargetMode="External"/><Relationship Id="rId9" Type="http://schemas.openxmlformats.org/officeDocument/2006/relationships/hyperlink" Target="https://www.w3schools.com/js/tryit.asp?filename=tryjs_intro_hide" TargetMode="External"/><Relationship Id="rId5" Type="http://schemas.openxmlformats.org/officeDocument/2006/relationships/hyperlink" Target="https://www.w3schools.com/js/tryit.asp?filename=tryjs_intro_lightbulb" TargetMode="External"/><Relationship Id="rId6" Type="http://schemas.openxmlformats.org/officeDocument/2006/relationships/hyperlink" Target="https://www.w3schools.com/js/tryit.asp?filename=tryjs_intro_lightbulb" TargetMode="External"/><Relationship Id="rId7" Type="http://schemas.openxmlformats.org/officeDocument/2006/relationships/hyperlink" Target="https://www.w3schools.com/js/tryit.asp?filename=tryjs_intro_style" TargetMode="External"/><Relationship Id="rId8" Type="http://schemas.openxmlformats.org/officeDocument/2006/relationships/hyperlink" Target="https://www.w3schools.com/js/tryit.asp?filename=tryjs_intro_style"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1.xml"/><Relationship Id="rId3"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2.xml"/><Relationship Id="rId3" Type="http://schemas.openxmlformats.org/officeDocument/2006/relationships/hyperlink" Target="https://www.w3schools.com/tags/tag_select.asp" TargetMode="External"/><Relationship Id="rId4" Type="http://schemas.openxmlformats.org/officeDocument/2006/relationships/hyperlink" Target="https://www.w3schools.com/tags/tag_button.asp" TargetMode="External"/><Relationship Id="rId5" Type="http://schemas.openxmlformats.org/officeDocument/2006/relationships/hyperlink" Target="https://www.w3schools.com/tags/tag_select.asp" TargetMode="External"/><Relationship Id="rId6" Type="http://schemas.openxmlformats.org/officeDocument/2006/relationships/hyperlink" Target="https://www.w3schools.com/tags/tag_option.asp"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5.xml"/><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7.png"/><Relationship Id="rId6"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6.xml"/><Relationship Id="rId3" Type="http://schemas.openxmlformats.org/officeDocument/2006/relationships/image" Target="../media/image42.png"/><Relationship Id="rId4" Type="http://schemas.openxmlformats.org/officeDocument/2006/relationships/image" Target="../media/image47.png"/><Relationship Id="rId5" Type="http://schemas.openxmlformats.org/officeDocument/2006/relationships/image" Target="../media/image46.png"/><Relationship Id="rId6" Type="http://schemas.openxmlformats.org/officeDocument/2006/relationships/image" Target="../media/image51.png"/><Relationship Id="rId7"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image" Target="../media/image49.png"/><Relationship Id="rId4" Type="http://schemas.openxmlformats.org/officeDocument/2006/relationships/image" Target="../media/image54.png"/><Relationship Id="rId5"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 Id="rId3" Type="http://schemas.openxmlformats.org/officeDocument/2006/relationships/image" Target="../media/image49.png"/><Relationship Id="rId4" Type="http://schemas.openxmlformats.org/officeDocument/2006/relationships/image" Target="../media/image54.png"/><Relationship Id="rId5" Type="http://schemas.openxmlformats.org/officeDocument/2006/relationships/image" Target="../media/image5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22.png"/><Relationship Id="rId5" Type="http://schemas.openxmlformats.org/officeDocument/2006/relationships/image" Target="../media/image2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 Id="rId3" Type="http://schemas.openxmlformats.org/officeDocument/2006/relationships/image" Target="../media/image49.png"/><Relationship Id="rId4" Type="http://schemas.openxmlformats.org/officeDocument/2006/relationships/image" Target="../media/image54.png"/><Relationship Id="rId5" Type="http://schemas.openxmlformats.org/officeDocument/2006/relationships/image" Target="../media/image5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3.xml"/><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7.png"/><Relationship Id="rId6"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4.xml"/><Relationship Id="rId3" Type="http://schemas.openxmlformats.org/officeDocument/2006/relationships/image" Target="../media/image61.png"/><Relationship Id="rId4" Type="http://schemas.openxmlformats.org/officeDocument/2006/relationships/image" Target="../media/image56.png"/><Relationship Id="rId5" Type="http://schemas.openxmlformats.org/officeDocument/2006/relationships/image" Target="../media/image55.png"/><Relationship Id="rId6" Type="http://schemas.openxmlformats.org/officeDocument/2006/relationships/image" Target="../media/image57.png"/><Relationship Id="rId7" Type="http://schemas.openxmlformats.org/officeDocument/2006/relationships/image" Target="../media/image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5.xml"/><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6.xml"/><Relationship Id="rId3" Type="http://schemas.openxmlformats.org/officeDocument/2006/relationships/hyperlink" Target="http://www.youtube.com/watch?v=7YcW25PHnAA" TargetMode="External"/><Relationship Id="rId4" Type="http://schemas.openxmlformats.org/officeDocument/2006/relationships/hyperlink" Target="http://www.youtube.com/watch?v=RTjd1nwvlj4"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8.xml"/><Relationship Id="rId3" Type="http://schemas.openxmlformats.org/officeDocument/2006/relationships/image" Target="../media/image85.png"/><Relationship Id="rId4" Type="http://schemas.openxmlformats.org/officeDocument/2006/relationships/image" Target="../media/image68.png"/><Relationship Id="rId5" Type="http://schemas.openxmlformats.org/officeDocument/2006/relationships/image" Target="../media/image79.png"/><Relationship Id="rId6" Type="http://schemas.openxmlformats.org/officeDocument/2006/relationships/image" Target="../media/image6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9.xml"/><Relationship Id="rId3" Type="http://schemas.openxmlformats.org/officeDocument/2006/relationships/hyperlink" Target="https://www.gatortechuf.com/media/membership/ryan.jpg" TargetMode="Externa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0.xml"/><Relationship Id="rId3" Type="http://schemas.openxmlformats.org/officeDocument/2006/relationships/image" Target="../media/image6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1.xml"/><Relationship Id="rId3" Type="http://schemas.openxmlformats.org/officeDocument/2006/relationships/image" Target="../media/image8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2.xml"/><Relationship Id="rId3" Type="http://schemas.openxmlformats.org/officeDocument/2006/relationships/image" Target="../media/image70.png"/><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3.xml"/><Relationship Id="rId3" Type="http://schemas.openxmlformats.org/officeDocument/2006/relationships/image" Target="../media/image71.png"/><Relationship Id="rId4" Type="http://schemas.openxmlformats.org/officeDocument/2006/relationships/image" Target="../media/image82.png"/><Relationship Id="rId5" Type="http://schemas.openxmlformats.org/officeDocument/2006/relationships/image" Target="../media/image6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4.xml"/><Relationship Id="rId3" Type="http://schemas.openxmlformats.org/officeDocument/2006/relationships/image" Target="../media/image70.png"/><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5.xml"/><Relationship Id="rId3" Type="http://schemas.openxmlformats.org/officeDocument/2006/relationships/image" Target="../media/image73.png"/><Relationship Id="rId4" Type="http://schemas.openxmlformats.org/officeDocument/2006/relationships/image" Target="../media/image76.png"/><Relationship Id="rId5" Type="http://schemas.openxmlformats.org/officeDocument/2006/relationships/image" Target="../media/image8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6.xml"/><Relationship Id="rId3" Type="http://schemas.openxmlformats.org/officeDocument/2006/relationships/image" Target="../media/image7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7.xml"/><Relationship Id="rId3" Type="http://schemas.openxmlformats.org/officeDocument/2006/relationships/image" Target="../media/image70.png"/><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8.xml"/><Relationship Id="rId3" Type="http://schemas.openxmlformats.org/officeDocument/2006/relationships/image" Target="../media/image75.png"/><Relationship Id="rId4" Type="http://schemas.openxmlformats.org/officeDocument/2006/relationships/image" Target="../media/image78.png"/><Relationship Id="rId5" Type="http://schemas.openxmlformats.org/officeDocument/2006/relationships/image" Target="../media/image7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7.xml"/><Relationship Id="rId3" Type="http://schemas.openxmlformats.org/officeDocument/2006/relationships/image" Target="../media/image36.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8.png"/><Relationship Id="rId7"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8.xml"/><Relationship Id="rId3" Type="http://schemas.openxmlformats.org/officeDocument/2006/relationships/image" Target="../media/image36.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9.xml"/><Relationship Id="rId3"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80"/>
          <p:cNvSpPr txBox="1"/>
          <p:nvPr/>
        </p:nvSpPr>
        <p:spPr>
          <a:xfrm>
            <a:off x="1690594" y="1391025"/>
            <a:ext cx="5778600" cy="21468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6800">
                <a:solidFill>
                  <a:schemeClr val="lt1"/>
                </a:solidFill>
                <a:latin typeface="Quicksand"/>
                <a:ea typeface="Quicksand"/>
                <a:cs typeface="Quicksand"/>
                <a:sym typeface="Quicksand"/>
              </a:rPr>
              <a:t>w</a:t>
            </a:r>
            <a:r>
              <a:rPr b="1" lang="en" sz="6800">
                <a:solidFill>
                  <a:schemeClr val="lt1"/>
                </a:solidFill>
                <a:latin typeface="Quicksand"/>
                <a:ea typeface="Quicksand"/>
                <a:cs typeface="Quicksand"/>
                <a:sym typeface="Quicksand"/>
              </a:rPr>
              <a:t>eb dev</a:t>
            </a:r>
            <a:endParaRPr sz="11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3" name="Shape 433"/>
        <p:cNvGrpSpPr/>
        <p:nvPr/>
      </p:nvGrpSpPr>
      <p:grpSpPr>
        <a:xfrm>
          <a:off x="0" y="0"/>
          <a:ext cx="0" cy="0"/>
          <a:chOff x="0" y="0"/>
          <a:chExt cx="0" cy="0"/>
        </a:xfrm>
      </p:grpSpPr>
      <p:sp>
        <p:nvSpPr>
          <p:cNvPr id="434" name="Google Shape;434;p89"/>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rgbClr val="FFFFFF"/>
                </a:solidFill>
                <a:latin typeface="Quicksand"/>
                <a:ea typeface="Quicksand"/>
                <a:cs typeface="Quicksand"/>
                <a:sym typeface="Quicksand"/>
              </a:rPr>
              <a:t>exercise 2</a:t>
            </a:r>
            <a:endParaRPr b="1" sz="4500">
              <a:solidFill>
                <a:srgbClr val="FFFFFF"/>
              </a:solidFill>
              <a:latin typeface="Quicksand"/>
              <a:ea typeface="Quicksand"/>
              <a:cs typeface="Quicksand"/>
              <a:sym typeface="Quicksand"/>
            </a:endParaRPr>
          </a:p>
        </p:txBody>
      </p:sp>
      <p:sp>
        <p:nvSpPr>
          <p:cNvPr id="435" name="Google Shape;435;p89"/>
          <p:cNvSpPr txBox="1"/>
          <p:nvPr/>
        </p:nvSpPr>
        <p:spPr>
          <a:xfrm>
            <a:off x="765800" y="1595200"/>
            <a:ext cx="3661800" cy="27813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rgbClr val="FFFFFF"/>
              </a:buClr>
              <a:buSzPts val="1400"/>
              <a:buFont typeface="Quicksand"/>
              <a:buChar char="●"/>
            </a:pPr>
            <a:r>
              <a:rPr lang="en">
                <a:solidFill>
                  <a:srgbClr val="FFFFFF"/>
                </a:solidFill>
                <a:latin typeface="Quicksand"/>
                <a:ea typeface="Quicksand"/>
                <a:cs typeface="Quicksand"/>
                <a:sym typeface="Quicksand"/>
              </a:rPr>
              <a:t>Open JSFiddle.net or text editor on your computer</a:t>
            </a:r>
            <a:endParaRPr>
              <a:solidFill>
                <a:srgbClr val="FFFFFF"/>
              </a:solidFill>
              <a:latin typeface="Quicksand"/>
              <a:ea typeface="Quicksand"/>
              <a:cs typeface="Quicksand"/>
              <a:sym typeface="Quicksand"/>
            </a:endParaRPr>
          </a:p>
          <a:p>
            <a:pPr indent="-317500" lvl="0" marL="457200" rtl="0" algn="l">
              <a:spcBef>
                <a:spcPts val="0"/>
              </a:spcBef>
              <a:spcAft>
                <a:spcPts val="0"/>
              </a:spcAft>
              <a:buClr>
                <a:srgbClr val="FFFFFF"/>
              </a:buClr>
              <a:buSzPts val="1400"/>
              <a:buFont typeface="Quicksand"/>
              <a:buChar char="●"/>
            </a:pPr>
            <a:r>
              <a:rPr lang="en">
                <a:solidFill>
                  <a:srgbClr val="FFFFFF"/>
                </a:solidFill>
                <a:latin typeface="Quicksand"/>
                <a:ea typeface="Quicksand"/>
                <a:cs typeface="Quicksand"/>
                <a:sym typeface="Quicksand"/>
              </a:rPr>
              <a:t>Code a simple page with a:</a:t>
            </a:r>
            <a:endParaRPr>
              <a:solidFill>
                <a:srgbClr val="FFFFFF"/>
              </a:solidFill>
              <a:latin typeface="Quicksand"/>
              <a:ea typeface="Quicksand"/>
              <a:cs typeface="Quicksand"/>
              <a:sym typeface="Quicksand"/>
            </a:endParaRPr>
          </a:p>
          <a:p>
            <a:pPr indent="-317500" lvl="1" marL="914400" rtl="0" algn="l">
              <a:spcBef>
                <a:spcPts val="0"/>
              </a:spcBef>
              <a:spcAft>
                <a:spcPts val="0"/>
              </a:spcAft>
              <a:buClr>
                <a:srgbClr val="FFFFFF"/>
              </a:buClr>
              <a:buSzPts val="1400"/>
              <a:buFont typeface="Quicksand"/>
              <a:buChar char="○"/>
            </a:pPr>
            <a:r>
              <a:rPr lang="en">
                <a:solidFill>
                  <a:srgbClr val="FFFFFF"/>
                </a:solidFill>
                <a:latin typeface="Quicksand"/>
                <a:ea typeface="Quicksand"/>
                <a:cs typeface="Quicksand"/>
                <a:sym typeface="Quicksand"/>
              </a:rPr>
              <a:t>title</a:t>
            </a:r>
            <a:endParaRPr>
              <a:solidFill>
                <a:srgbClr val="FFFFFF"/>
              </a:solidFill>
              <a:latin typeface="Quicksand"/>
              <a:ea typeface="Quicksand"/>
              <a:cs typeface="Quicksand"/>
              <a:sym typeface="Quicksand"/>
            </a:endParaRPr>
          </a:p>
          <a:p>
            <a:pPr indent="-317500" lvl="1" marL="914400" rtl="0" algn="l">
              <a:spcBef>
                <a:spcPts val="0"/>
              </a:spcBef>
              <a:spcAft>
                <a:spcPts val="0"/>
              </a:spcAft>
              <a:buClr>
                <a:srgbClr val="FFFFFF"/>
              </a:buClr>
              <a:buSzPts val="1400"/>
              <a:buFont typeface="Quicksand"/>
              <a:buChar char="○"/>
            </a:pPr>
            <a:r>
              <a:rPr lang="en">
                <a:solidFill>
                  <a:srgbClr val="FFFFFF"/>
                </a:solidFill>
                <a:latin typeface="Quicksand"/>
                <a:ea typeface="Quicksand"/>
                <a:cs typeface="Quicksand"/>
                <a:sym typeface="Quicksand"/>
              </a:rPr>
              <a:t>heading with style attributes</a:t>
            </a:r>
            <a:endParaRPr>
              <a:solidFill>
                <a:srgbClr val="FFFFFF"/>
              </a:solidFill>
              <a:latin typeface="Quicksand"/>
              <a:ea typeface="Quicksand"/>
              <a:cs typeface="Quicksand"/>
              <a:sym typeface="Quicksand"/>
            </a:endParaRPr>
          </a:p>
          <a:p>
            <a:pPr indent="-317500" lvl="1" marL="914400" rtl="0" algn="l">
              <a:spcBef>
                <a:spcPts val="0"/>
              </a:spcBef>
              <a:spcAft>
                <a:spcPts val="0"/>
              </a:spcAft>
              <a:buClr>
                <a:srgbClr val="FFFFFF"/>
              </a:buClr>
              <a:buSzPts val="1400"/>
              <a:buFont typeface="Quicksand"/>
              <a:buChar char="○"/>
            </a:pPr>
            <a:r>
              <a:rPr lang="en">
                <a:solidFill>
                  <a:srgbClr val="FFFFFF"/>
                </a:solidFill>
                <a:latin typeface="Quicksand"/>
                <a:ea typeface="Quicksand"/>
                <a:cs typeface="Quicksand"/>
                <a:sym typeface="Quicksand"/>
              </a:rPr>
              <a:t>img tag containing an src link to an image, width and height attributes</a:t>
            </a:r>
            <a:endParaRPr>
              <a:solidFill>
                <a:srgbClr val="FFFFFF"/>
              </a:solidFill>
              <a:latin typeface="Quicksand"/>
              <a:ea typeface="Quicksand"/>
              <a:cs typeface="Quicksand"/>
              <a:sym typeface="Quicksand"/>
            </a:endParaRPr>
          </a:p>
          <a:p>
            <a:pPr indent="-317500" lvl="2" marL="1371600" rtl="0" algn="l">
              <a:spcBef>
                <a:spcPts val="0"/>
              </a:spcBef>
              <a:spcAft>
                <a:spcPts val="0"/>
              </a:spcAft>
              <a:buClr>
                <a:srgbClr val="FFFFFF"/>
              </a:buClr>
              <a:buSzPts val="1400"/>
              <a:buFont typeface="Quicksand"/>
              <a:buChar char="■"/>
            </a:pPr>
            <a:r>
              <a:rPr lang="en">
                <a:solidFill>
                  <a:srgbClr val="FFFFFF"/>
                </a:solidFill>
                <a:latin typeface="Quicksand"/>
                <a:ea typeface="Quicksand"/>
                <a:cs typeface="Quicksand"/>
                <a:sym typeface="Quicksand"/>
              </a:rPr>
              <a:t>tip: make sure to copy the image address, not just the link</a:t>
            </a:r>
            <a:endParaRPr>
              <a:solidFill>
                <a:srgbClr val="FFFFFF"/>
              </a:solidFill>
              <a:latin typeface="Quicksand"/>
              <a:ea typeface="Quicksand"/>
              <a:cs typeface="Quicksand"/>
              <a:sym typeface="Quicksand"/>
            </a:endParaRPr>
          </a:p>
        </p:txBody>
      </p:sp>
      <p:sp>
        <p:nvSpPr>
          <p:cNvPr id="436" name="Google Shape;436;p89"/>
          <p:cNvSpPr/>
          <p:nvPr/>
        </p:nvSpPr>
        <p:spPr>
          <a:xfrm>
            <a:off x="4845500" y="1750450"/>
            <a:ext cx="3441000" cy="2994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200">
                <a:solidFill>
                  <a:srgbClr val="0000CD"/>
                </a:solidFill>
                <a:latin typeface="Courier New"/>
                <a:ea typeface="Courier New"/>
                <a:cs typeface="Courier New"/>
                <a:sym typeface="Courier New"/>
              </a:rPr>
              <a:t>&lt;</a:t>
            </a:r>
            <a:r>
              <a:rPr lang="en" sz="1200">
                <a:solidFill>
                  <a:srgbClr val="A52A2A"/>
                </a:solidFill>
                <a:latin typeface="Courier New"/>
                <a:ea typeface="Courier New"/>
                <a:cs typeface="Courier New"/>
                <a:sym typeface="Courier New"/>
              </a:rPr>
              <a:t>!DOCTYPE</a:t>
            </a:r>
            <a:r>
              <a:rPr lang="en" sz="1200">
                <a:solidFill>
                  <a:srgbClr val="FF0000"/>
                </a:solidFill>
                <a:latin typeface="Courier New"/>
                <a:ea typeface="Courier New"/>
                <a:cs typeface="Courier New"/>
                <a:sym typeface="Courier New"/>
              </a:rPr>
              <a:t> html</a:t>
            </a:r>
            <a:r>
              <a:rPr lang="en" sz="1200">
                <a:solidFill>
                  <a:srgbClr val="0000CD"/>
                </a:solidFill>
                <a:latin typeface="Courier New"/>
                <a:ea typeface="Courier New"/>
                <a:cs typeface="Courier New"/>
                <a:sym typeface="Courier New"/>
              </a:rPr>
              <a:t>&gt;</a:t>
            </a:r>
            <a:endParaRPr sz="12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t/>
            </a:r>
            <a:endParaRPr sz="12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1200">
                <a:solidFill>
                  <a:srgbClr val="0000CD"/>
                </a:solidFill>
                <a:latin typeface="Courier New"/>
                <a:ea typeface="Courier New"/>
                <a:cs typeface="Courier New"/>
                <a:sym typeface="Courier New"/>
              </a:rPr>
              <a:t>&lt;</a:t>
            </a:r>
            <a:r>
              <a:rPr lang="en" sz="1200">
                <a:solidFill>
                  <a:srgbClr val="A52A2A"/>
                </a:solidFill>
                <a:latin typeface="Courier New"/>
                <a:ea typeface="Courier New"/>
                <a:cs typeface="Courier New"/>
                <a:sym typeface="Courier New"/>
              </a:rPr>
              <a:t>html</a:t>
            </a:r>
            <a:r>
              <a:rPr lang="en" sz="1200">
                <a:solidFill>
                  <a:srgbClr val="0000CD"/>
                </a:solidFill>
                <a:latin typeface="Courier New"/>
                <a:ea typeface="Courier New"/>
                <a:cs typeface="Courier New"/>
                <a:sym typeface="Courier New"/>
              </a:rPr>
              <a:t>&gt;</a:t>
            </a:r>
            <a:endParaRPr sz="12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1200">
                <a:solidFill>
                  <a:srgbClr val="0000CD"/>
                </a:solidFill>
                <a:latin typeface="Courier New"/>
                <a:ea typeface="Courier New"/>
                <a:cs typeface="Courier New"/>
                <a:sym typeface="Courier New"/>
              </a:rPr>
              <a:t>	&lt;</a:t>
            </a:r>
            <a:r>
              <a:rPr lang="en" sz="1200">
                <a:solidFill>
                  <a:srgbClr val="A52A2A"/>
                </a:solidFill>
                <a:latin typeface="Courier New"/>
                <a:ea typeface="Courier New"/>
                <a:cs typeface="Courier New"/>
                <a:sym typeface="Courier New"/>
              </a:rPr>
              <a:t>head</a:t>
            </a:r>
            <a:r>
              <a:rPr lang="en" sz="1200">
                <a:solidFill>
                  <a:srgbClr val="0000CD"/>
                </a:solidFill>
                <a:latin typeface="Courier New"/>
                <a:ea typeface="Courier New"/>
                <a:cs typeface="Courier New"/>
                <a:sym typeface="Courier New"/>
              </a:rPr>
              <a:t>&gt;</a:t>
            </a:r>
            <a:endParaRPr sz="12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1200">
                <a:solidFill>
                  <a:srgbClr val="0000CD"/>
                </a:solidFill>
                <a:latin typeface="Courier New"/>
                <a:ea typeface="Courier New"/>
                <a:cs typeface="Courier New"/>
                <a:sym typeface="Courier New"/>
              </a:rPr>
              <a:t>		&lt;</a:t>
            </a:r>
            <a:r>
              <a:rPr lang="en" sz="1200">
                <a:solidFill>
                  <a:srgbClr val="A52A2A"/>
                </a:solidFill>
                <a:latin typeface="Courier New"/>
                <a:ea typeface="Courier New"/>
                <a:cs typeface="Courier New"/>
                <a:sym typeface="Courier New"/>
              </a:rPr>
              <a:t>title</a:t>
            </a:r>
            <a:r>
              <a:rPr lang="en" sz="1200">
                <a:solidFill>
                  <a:srgbClr val="0000CD"/>
                </a:solidFill>
                <a:latin typeface="Courier New"/>
                <a:ea typeface="Courier New"/>
                <a:cs typeface="Courier New"/>
                <a:sym typeface="Courier New"/>
              </a:rPr>
              <a:t>&gt;</a:t>
            </a:r>
            <a:r>
              <a:rPr lang="en" sz="1200">
                <a:solidFill>
                  <a:srgbClr val="05F2D0"/>
                </a:solidFill>
                <a:latin typeface="Courier New"/>
                <a:ea typeface="Courier New"/>
                <a:cs typeface="Courier New"/>
                <a:sym typeface="Courier New"/>
              </a:rPr>
              <a:t>...</a:t>
            </a:r>
            <a:r>
              <a:rPr lang="en" sz="1200">
                <a:solidFill>
                  <a:srgbClr val="0000CD"/>
                </a:solidFill>
                <a:latin typeface="Courier New"/>
                <a:ea typeface="Courier New"/>
                <a:cs typeface="Courier New"/>
                <a:sym typeface="Courier New"/>
              </a:rPr>
              <a:t>&lt;</a:t>
            </a:r>
            <a:r>
              <a:rPr lang="en" sz="1200">
                <a:solidFill>
                  <a:srgbClr val="A52A2A"/>
                </a:solidFill>
                <a:latin typeface="Courier New"/>
                <a:ea typeface="Courier New"/>
                <a:cs typeface="Courier New"/>
                <a:sym typeface="Courier New"/>
              </a:rPr>
              <a:t>/title</a:t>
            </a:r>
            <a:r>
              <a:rPr lang="en" sz="1200">
                <a:solidFill>
                  <a:srgbClr val="0000CD"/>
                </a:solidFill>
                <a:latin typeface="Courier New"/>
                <a:ea typeface="Courier New"/>
                <a:cs typeface="Courier New"/>
                <a:sym typeface="Courier New"/>
              </a:rPr>
              <a:t>&gt;</a:t>
            </a:r>
            <a:endParaRPr sz="12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1200">
                <a:solidFill>
                  <a:srgbClr val="0000CD"/>
                </a:solidFill>
                <a:latin typeface="Courier New"/>
                <a:ea typeface="Courier New"/>
                <a:cs typeface="Courier New"/>
                <a:sym typeface="Courier New"/>
              </a:rPr>
              <a:t>	&lt;</a:t>
            </a:r>
            <a:r>
              <a:rPr lang="en" sz="1200">
                <a:solidFill>
                  <a:srgbClr val="A52A2A"/>
                </a:solidFill>
                <a:latin typeface="Courier New"/>
                <a:ea typeface="Courier New"/>
                <a:cs typeface="Courier New"/>
                <a:sym typeface="Courier New"/>
              </a:rPr>
              <a:t>/head</a:t>
            </a:r>
            <a:r>
              <a:rPr lang="en" sz="1200">
                <a:solidFill>
                  <a:srgbClr val="0000CD"/>
                </a:solidFill>
                <a:latin typeface="Courier New"/>
                <a:ea typeface="Courier New"/>
                <a:cs typeface="Courier New"/>
                <a:sym typeface="Courier New"/>
              </a:rPr>
              <a:t>&gt;</a:t>
            </a:r>
            <a:endParaRPr sz="1200">
              <a:solidFill>
                <a:srgbClr val="0000CD"/>
              </a:solidFill>
              <a:latin typeface="Courier New"/>
              <a:ea typeface="Courier New"/>
              <a:cs typeface="Courier New"/>
              <a:sym typeface="Courier New"/>
            </a:endParaRPr>
          </a:p>
          <a:p>
            <a:pPr indent="457200" lvl="0" marL="0" rtl="0" algn="l">
              <a:spcBef>
                <a:spcPts val="0"/>
              </a:spcBef>
              <a:spcAft>
                <a:spcPts val="0"/>
              </a:spcAft>
              <a:buClr>
                <a:srgbClr val="000000"/>
              </a:buClr>
              <a:buSzPts val="1100"/>
              <a:buFont typeface="Arial"/>
              <a:buNone/>
            </a:pPr>
            <a:r>
              <a:rPr lang="en" sz="1200">
                <a:solidFill>
                  <a:srgbClr val="0000CD"/>
                </a:solidFill>
                <a:latin typeface="Courier New"/>
                <a:ea typeface="Courier New"/>
                <a:cs typeface="Courier New"/>
                <a:sym typeface="Courier New"/>
              </a:rPr>
              <a:t>&lt;</a:t>
            </a:r>
            <a:r>
              <a:rPr lang="en" sz="1200">
                <a:solidFill>
                  <a:srgbClr val="A52A2A"/>
                </a:solidFill>
                <a:latin typeface="Courier New"/>
                <a:ea typeface="Courier New"/>
                <a:cs typeface="Courier New"/>
                <a:sym typeface="Courier New"/>
              </a:rPr>
              <a:t>body</a:t>
            </a:r>
            <a:r>
              <a:rPr lang="en" sz="1200">
                <a:solidFill>
                  <a:srgbClr val="0000CD"/>
                </a:solidFill>
                <a:latin typeface="Courier New"/>
                <a:ea typeface="Courier New"/>
                <a:cs typeface="Courier New"/>
                <a:sym typeface="Courier New"/>
              </a:rPr>
              <a:t>&gt;</a:t>
            </a:r>
            <a:endParaRPr sz="12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t/>
            </a:r>
            <a:endParaRPr sz="1100"/>
          </a:p>
          <a:p>
            <a:pPr indent="457200" lvl="0" marL="457200" rtl="0" algn="l">
              <a:spcBef>
                <a:spcPts val="0"/>
              </a:spcBef>
              <a:spcAft>
                <a:spcPts val="0"/>
              </a:spcAft>
              <a:buClr>
                <a:srgbClr val="000000"/>
              </a:buClr>
              <a:buSzPts val="1100"/>
              <a:buFont typeface="Arial"/>
              <a:buNone/>
            </a:pPr>
            <a:r>
              <a:rPr lang="en" sz="1200">
                <a:solidFill>
                  <a:srgbClr val="05F2D0"/>
                </a:solidFill>
                <a:latin typeface="Courier New"/>
                <a:ea typeface="Courier New"/>
                <a:cs typeface="Courier New"/>
                <a:sym typeface="Courier New"/>
              </a:rPr>
              <a:t>...</a:t>
            </a:r>
            <a:endParaRPr sz="1200">
              <a:solidFill>
                <a:srgbClr val="05F2D0"/>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t/>
            </a:r>
            <a:endParaRPr sz="1100"/>
          </a:p>
          <a:p>
            <a:pPr indent="457200" lvl="0" marL="0" rtl="0" algn="l">
              <a:spcBef>
                <a:spcPts val="0"/>
              </a:spcBef>
              <a:spcAft>
                <a:spcPts val="0"/>
              </a:spcAft>
              <a:buClr>
                <a:srgbClr val="000000"/>
              </a:buClr>
              <a:buSzPts val="1100"/>
              <a:buFont typeface="Arial"/>
              <a:buNone/>
            </a:pPr>
            <a:r>
              <a:rPr lang="en" sz="1200">
                <a:solidFill>
                  <a:srgbClr val="0000CD"/>
                </a:solidFill>
                <a:latin typeface="Courier New"/>
                <a:ea typeface="Courier New"/>
                <a:cs typeface="Courier New"/>
                <a:sym typeface="Courier New"/>
              </a:rPr>
              <a:t>&lt;</a:t>
            </a:r>
            <a:r>
              <a:rPr lang="en" sz="1200">
                <a:solidFill>
                  <a:srgbClr val="A52A2A"/>
                </a:solidFill>
                <a:latin typeface="Courier New"/>
                <a:ea typeface="Courier New"/>
                <a:cs typeface="Courier New"/>
                <a:sym typeface="Courier New"/>
              </a:rPr>
              <a:t>/body</a:t>
            </a:r>
            <a:r>
              <a:rPr lang="en" sz="1200">
                <a:solidFill>
                  <a:srgbClr val="0000CD"/>
                </a:solidFill>
                <a:latin typeface="Courier New"/>
                <a:ea typeface="Courier New"/>
                <a:cs typeface="Courier New"/>
                <a:sym typeface="Courier New"/>
              </a:rPr>
              <a:t>&gt;</a:t>
            </a:r>
            <a:endParaRPr sz="12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1200">
                <a:solidFill>
                  <a:srgbClr val="0000CD"/>
                </a:solidFill>
                <a:latin typeface="Courier New"/>
                <a:ea typeface="Courier New"/>
                <a:cs typeface="Courier New"/>
                <a:sym typeface="Courier New"/>
              </a:rPr>
              <a:t>&lt;</a:t>
            </a:r>
            <a:r>
              <a:rPr lang="en" sz="1200">
                <a:solidFill>
                  <a:srgbClr val="A52A2A"/>
                </a:solidFill>
                <a:latin typeface="Courier New"/>
                <a:ea typeface="Courier New"/>
                <a:cs typeface="Courier New"/>
                <a:sym typeface="Courier New"/>
              </a:rPr>
              <a:t>/html</a:t>
            </a:r>
            <a:r>
              <a:rPr lang="en" sz="1200">
                <a:solidFill>
                  <a:srgbClr val="0000CD"/>
                </a:solidFill>
                <a:latin typeface="Courier New"/>
                <a:ea typeface="Courier New"/>
                <a:cs typeface="Courier New"/>
                <a:sym typeface="Courier New"/>
              </a:rPr>
              <a:t>&gt;</a:t>
            </a:r>
            <a:endParaRPr/>
          </a:p>
        </p:txBody>
      </p:sp>
      <p:pic>
        <p:nvPicPr>
          <p:cNvPr id="437" name="Google Shape;437;p89"/>
          <p:cNvPicPr preferRelativeResize="0"/>
          <p:nvPr/>
        </p:nvPicPr>
        <p:blipFill>
          <a:blip r:embed="rId3">
            <a:alphaModFix/>
          </a:blip>
          <a:stretch>
            <a:fillRect/>
          </a:stretch>
        </p:blipFill>
        <p:spPr>
          <a:xfrm>
            <a:off x="980525" y="4059575"/>
            <a:ext cx="1173349" cy="8896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1" name="Shape 441"/>
        <p:cNvGrpSpPr/>
        <p:nvPr/>
      </p:nvGrpSpPr>
      <p:grpSpPr>
        <a:xfrm>
          <a:off x="0" y="0"/>
          <a:ext cx="0" cy="0"/>
          <a:chOff x="0" y="0"/>
          <a:chExt cx="0" cy="0"/>
        </a:xfrm>
      </p:grpSpPr>
      <p:sp>
        <p:nvSpPr>
          <p:cNvPr id="442" name="Google Shape;442;p90"/>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rgbClr val="FFFFFF"/>
                </a:solidFill>
                <a:latin typeface="Quicksand"/>
                <a:ea typeface="Quicksand"/>
                <a:cs typeface="Quicksand"/>
                <a:sym typeface="Quicksand"/>
              </a:rPr>
              <a:t>HTML blocks</a:t>
            </a:r>
            <a:endParaRPr b="1" sz="4500">
              <a:solidFill>
                <a:srgbClr val="FFFFFF"/>
              </a:solidFill>
              <a:latin typeface="Quicksand"/>
              <a:ea typeface="Quicksand"/>
              <a:cs typeface="Quicksand"/>
              <a:sym typeface="Quicksand"/>
            </a:endParaRPr>
          </a:p>
        </p:txBody>
      </p:sp>
      <p:sp>
        <p:nvSpPr>
          <p:cNvPr id="443" name="Google Shape;443;p90"/>
          <p:cNvSpPr/>
          <p:nvPr/>
        </p:nvSpPr>
        <p:spPr>
          <a:xfrm>
            <a:off x="1086500" y="1237300"/>
            <a:ext cx="6879300" cy="654300"/>
          </a:xfrm>
          <a:prstGeom prst="roundRect">
            <a:avLst>
              <a:gd fmla="val 16667" name="adj"/>
            </a:avLst>
          </a:prstGeom>
          <a:solidFill>
            <a:srgbClr val="094C8A"/>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SzPts val="1100"/>
              <a:buNone/>
            </a:pPr>
            <a:r>
              <a:rPr b="1" lang="en">
                <a:solidFill>
                  <a:srgbClr val="FFFFFF"/>
                </a:solidFill>
                <a:latin typeface="Quicksand"/>
                <a:ea typeface="Quicksand"/>
                <a:cs typeface="Quicksand"/>
                <a:sym typeface="Quicksand"/>
              </a:rPr>
              <a:t>grouping various tags together</a:t>
            </a:r>
            <a:endParaRPr b="1" sz="2400">
              <a:solidFill>
                <a:srgbClr val="05F2D0"/>
              </a:solidFill>
              <a:latin typeface="Quicksand"/>
              <a:ea typeface="Quicksand"/>
              <a:cs typeface="Quicksand"/>
              <a:sym typeface="Quicksand"/>
            </a:endParaRPr>
          </a:p>
        </p:txBody>
      </p:sp>
      <p:grpSp>
        <p:nvGrpSpPr>
          <p:cNvPr id="444" name="Google Shape;444;p90"/>
          <p:cNvGrpSpPr/>
          <p:nvPr/>
        </p:nvGrpSpPr>
        <p:grpSpPr>
          <a:xfrm>
            <a:off x="389027" y="2274263"/>
            <a:ext cx="1619282" cy="1444985"/>
            <a:chOff x="594550" y="2385075"/>
            <a:chExt cx="1742100" cy="1444985"/>
          </a:xfrm>
        </p:grpSpPr>
        <p:sp>
          <p:nvSpPr>
            <p:cNvPr id="445" name="Google Shape;445;p90"/>
            <p:cNvSpPr/>
            <p:nvPr/>
          </p:nvSpPr>
          <p:spPr>
            <a:xfrm>
              <a:off x="669023" y="2558060"/>
              <a:ext cx="1581600" cy="1272000"/>
            </a:xfrm>
            <a:prstGeom prst="roundRect">
              <a:avLst>
                <a:gd fmla="val 16667" name="adj"/>
              </a:avLst>
            </a:prstGeom>
            <a:solidFill>
              <a:srgbClr val="A4C2F4"/>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SzPts val="1100"/>
                <a:buNone/>
              </a:pPr>
              <a:r>
                <a:t/>
              </a:r>
              <a:endParaRPr sz="1200">
                <a:solidFill>
                  <a:srgbClr val="FFFFFF"/>
                </a:solidFill>
                <a:latin typeface="Quicksand"/>
                <a:ea typeface="Quicksand"/>
                <a:cs typeface="Quicksand"/>
                <a:sym typeface="Quicksand"/>
              </a:endParaRPr>
            </a:p>
            <a:p>
              <a:pPr indent="0" lvl="0" marL="0" rtl="0" algn="ctr">
                <a:spcBef>
                  <a:spcPts val="0"/>
                </a:spcBef>
                <a:spcAft>
                  <a:spcPts val="0"/>
                </a:spcAft>
                <a:buSzPts val="1100"/>
                <a:buNone/>
              </a:pPr>
              <a:r>
                <a:rPr lang="en" sz="1200">
                  <a:solidFill>
                    <a:srgbClr val="FFFFFF"/>
                  </a:solidFill>
                  <a:latin typeface="Quicksand"/>
                  <a:ea typeface="Quicksand"/>
                  <a:cs typeface="Quicksand"/>
                  <a:sym typeface="Quicksand"/>
                </a:rPr>
                <a:t>used as a container for other HTML elements</a:t>
              </a:r>
              <a:endParaRPr sz="1200">
                <a:solidFill>
                  <a:srgbClr val="FFFFFF"/>
                </a:solidFill>
                <a:latin typeface="Quicksand"/>
                <a:ea typeface="Quicksand"/>
                <a:cs typeface="Quicksand"/>
                <a:sym typeface="Quicksand"/>
              </a:endParaRPr>
            </a:p>
          </p:txBody>
        </p:sp>
        <p:sp>
          <p:nvSpPr>
            <p:cNvPr id="446" name="Google Shape;446;p90"/>
            <p:cNvSpPr/>
            <p:nvPr/>
          </p:nvSpPr>
          <p:spPr>
            <a:xfrm>
              <a:off x="594550" y="2385075"/>
              <a:ext cx="1742100" cy="457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a:solidFill>
                    <a:srgbClr val="FFFFFF"/>
                  </a:solidFill>
                  <a:latin typeface="Quicksand"/>
                  <a:ea typeface="Quicksand"/>
                  <a:cs typeface="Quicksand"/>
                  <a:sym typeface="Quicksand"/>
                </a:rPr>
                <a:t>&lt;div&gt;</a:t>
              </a:r>
              <a:endParaRPr b="1">
                <a:solidFill>
                  <a:srgbClr val="FFFFFF"/>
                </a:solidFill>
                <a:latin typeface="Quicksand"/>
                <a:ea typeface="Quicksand"/>
                <a:cs typeface="Quicksand"/>
                <a:sym typeface="Quicksand"/>
              </a:endParaRPr>
            </a:p>
          </p:txBody>
        </p:sp>
      </p:grpSp>
      <p:pic>
        <p:nvPicPr>
          <p:cNvPr id="447" name="Google Shape;447;p90"/>
          <p:cNvPicPr preferRelativeResize="0"/>
          <p:nvPr/>
        </p:nvPicPr>
        <p:blipFill>
          <a:blip r:embed="rId3">
            <a:alphaModFix/>
          </a:blip>
          <a:stretch>
            <a:fillRect/>
          </a:stretch>
        </p:blipFill>
        <p:spPr>
          <a:xfrm>
            <a:off x="662474" y="3562225"/>
            <a:ext cx="1072375" cy="765975"/>
          </a:xfrm>
          <a:prstGeom prst="rect">
            <a:avLst/>
          </a:prstGeom>
          <a:noFill/>
          <a:ln>
            <a:noFill/>
          </a:ln>
        </p:spPr>
      </p:pic>
      <p:sp>
        <p:nvSpPr>
          <p:cNvPr id="448" name="Google Shape;448;p90"/>
          <p:cNvSpPr/>
          <p:nvPr/>
        </p:nvSpPr>
        <p:spPr>
          <a:xfrm>
            <a:off x="2343500" y="2211975"/>
            <a:ext cx="3485100" cy="2530500"/>
          </a:xfrm>
          <a:prstGeom prst="rect">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900">
                <a:solidFill>
                  <a:schemeClr val="dk1"/>
                </a:solidFill>
                <a:latin typeface="Courier New"/>
                <a:ea typeface="Courier New"/>
                <a:cs typeface="Courier New"/>
                <a:sym typeface="Courier New"/>
              </a:rPr>
              <a:t>&lt;!DOCTYPE html&gt;</a:t>
            </a:r>
            <a:endParaRPr sz="900">
              <a:solidFill>
                <a:schemeClr val="dk1"/>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t/>
            </a:r>
            <a:endParaRPr sz="9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900">
                <a:solidFill>
                  <a:srgbClr val="0000CD"/>
                </a:solidFill>
                <a:latin typeface="Courier New"/>
                <a:ea typeface="Courier New"/>
                <a:cs typeface="Courier New"/>
                <a:sym typeface="Courier New"/>
              </a:rPr>
              <a:t>&lt;</a:t>
            </a:r>
            <a:r>
              <a:rPr lang="en" sz="900">
                <a:solidFill>
                  <a:schemeClr val="dk1"/>
                </a:solidFill>
                <a:latin typeface="Courier New"/>
                <a:ea typeface="Courier New"/>
                <a:cs typeface="Courier New"/>
                <a:sym typeface="Courier New"/>
              </a:rPr>
              <a:t>html</a:t>
            </a:r>
            <a:r>
              <a:rPr lang="en" sz="900">
                <a:solidFill>
                  <a:srgbClr val="0000CD"/>
                </a:solidFill>
                <a:latin typeface="Courier New"/>
                <a:ea typeface="Courier New"/>
                <a:cs typeface="Courier New"/>
                <a:sym typeface="Courier New"/>
              </a:rPr>
              <a:t>&gt;</a:t>
            </a:r>
            <a:endParaRPr sz="9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900">
                <a:solidFill>
                  <a:srgbClr val="0000CD"/>
                </a:solidFill>
                <a:latin typeface="Courier New"/>
                <a:ea typeface="Courier New"/>
                <a:cs typeface="Courier New"/>
                <a:sym typeface="Courier New"/>
              </a:rPr>
              <a:t>	&lt;</a:t>
            </a:r>
            <a:r>
              <a:rPr lang="en" sz="900">
                <a:solidFill>
                  <a:schemeClr val="dk1"/>
                </a:solidFill>
                <a:latin typeface="Courier New"/>
                <a:ea typeface="Courier New"/>
                <a:cs typeface="Courier New"/>
                <a:sym typeface="Courier New"/>
              </a:rPr>
              <a:t>head</a:t>
            </a:r>
            <a:r>
              <a:rPr lang="en" sz="900">
                <a:solidFill>
                  <a:srgbClr val="0000CD"/>
                </a:solidFill>
                <a:latin typeface="Courier New"/>
                <a:ea typeface="Courier New"/>
                <a:cs typeface="Courier New"/>
                <a:sym typeface="Courier New"/>
              </a:rPr>
              <a:t>&gt;</a:t>
            </a:r>
            <a:endParaRPr sz="9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900">
                <a:solidFill>
                  <a:srgbClr val="0000CD"/>
                </a:solidFill>
                <a:latin typeface="Courier New"/>
                <a:ea typeface="Courier New"/>
                <a:cs typeface="Courier New"/>
                <a:sym typeface="Courier New"/>
              </a:rPr>
              <a:t>		&lt;</a:t>
            </a:r>
            <a:r>
              <a:rPr lang="en" sz="900">
                <a:solidFill>
                  <a:schemeClr val="dk1"/>
                </a:solidFill>
                <a:latin typeface="Courier New"/>
                <a:ea typeface="Courier New"/>
                <a:cs typeface="Courier New"/>
                <a:sym typeface="Courier New"/>
              </a:rPr>
              <a:t>title</a:t>
            </a:r>
            <a:r>
              <a:rPr lang="en" sz="900">
                <a:solidFill>
                  <a:srgbClr val="0000CD"/>
                </a:solidFill>
                <a:latin typeface="Courier New"/>
                <a:ea typeface="Courier New"/>
                <a:cs typeface="Courier New"/>
                <a:sym typeface="Courier New"/>
              </a:rPr>
              <a:t>&gt;</a:t>
            </a:r>
            <a:r>
              <a:rPr lang="en" sz="900">
                <a:solidFill>
                  <a:srgbClr val="05F2D0"/>
                </a:solidFill>
                <a:latin typeface="Courier New"/>
                <a:ea typeface="Courier New"/>
                <a:cs typeface="Courier New"/>
                <a:sym typeface="Courier New"/>
              </a:rPr>
              <a:t>...</a:t>
            </a:r>
            <a:r>
              <a:rPr lang="en" sz="900">
                <a:solidFill>
                  <a:srgbClr val="0000CD"/>
                </a:solidFill>
                <a:latin typeface="Courier New"/>
                <a:ea typeface="Courier New"/>
                <a:cs typeface="Courier New"/>
                <a:sym typeface="Courier New"/>
              </a:rPr>
              <a:t>&lt;</a:t>
            </a:r>
            <a:r>
              <a:rPr lang="en" sz="900">
                <a:solidFill>
                  <a:schemeClr val="dk1"/>
                </a:solidFill>
                <a:latin typeface="Courier New"/>
                <a:ea typeface="Courier New"/>
                <a:cs typeface="Courier New"/>
                <a:sym typeface="Courier New"/>
              </a:rPr>
              <a:t>/title</a:t>
            </a:r>
            <a:r>
              <a:rPr lang="en" sz="900">
                <a:solidFill>
                  <a:srgbClr val="0000CD"/>
                </a:solidFill>
                <a:latin typeface="Courier New"/>
                <a:ea typeface="Courier New"/>
                <a:cs typeface="Courier New"/>
                <a:sym typeface="Courier New"/>
              </a:rPr>
              <a:t>&gt;</a:t>
            </a:r>
            <a:endParaRPr sz="9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900">
                <a:solidFill>
                  <a:srgbClr val="0000CD"/>
                </a:solidFill>
                <a:latin typeface="Courier New"/>
                <a:ea typeface="Courier New"/>
                <a:cs typeface="Courier New"/>
                <a:sym typeface="Courier New"/>
              </a:rPr>
              <a:t>	&lt;</a:t>
            </a:r>
            <a:r>
              <a:rPr lang="en" sz="900">
                <a:solidFill>
                  <a:schemeClr val="dk1"/>
                </a:solidFill>
                <a:latin typeface="Courier New"/>
                <a:ea typeface="Courier New"/>
                <a:cs typeface="Courier New"/>
                <a:sym typeface="Courier New"/>
              </a:rPr>
              <a:t>/head</a:t>
            </a:r>
            <a:r>
              <a:rPr lang="en" sz="900">
                <a:solidFill>
                  <a:srgbClr val="0000CD"/>
                </a:solidFill>
                <a:latin typeface="Courier New"/>
                <a:ea typeface="Courier New"/>
                <a:cs typeface="Courier New"/>
                <a:sym typeface="Courier New"/>
              </a:rPr>
              <a:t>&gt;</a:t>
            </a:r>
            <a:endParaRPr sz="900">
              <a:solidFill>
                <a:srgbClr val="0000CD"/>
              </a:solidFill>
              <a:latin typeface="Courier New"/>
              <a:ea typeface="Courier New"/>
              <a:cs typeface="Courier New"/>
              <a:sym typeface="Courier New"/>
            </a:endParaRPr>
          </a:p>
          <a:p>
            <a:pPr indent="457200" lvl="0" marL="0" rtl="0" algn="l">
              <a:spcBef>
                <a:spcPts val="0"/>
              </a:spcBef>
              <a:spcAft>
                <a:spcPts val="0"/>
              </a:spcAft>
              <a:buClr>
                <a:srgbClr val="000000"/>
              </a:buClr>
              <a:buSzPts val="1100"/>
              <a:buFont typeface="Arial"/>
              <a:buNone/>
            </a:pPr>
            <a:r>
              <a:rPr lang="en" sz="900">
                <a:solidFill>
                  <a:srgbClr val="0000CD"/>
                </a:solidFill>
                <a:latin typeface="Courier New"/>
                <a:ea typeface="Courier New"/>
                <a:cs typeface="Courier New"/>
                <a:sym typeface="Courier New"/>
              </a:rPr>
              <a:t>&lt;</a:t>
            </a:r>
            <a:r>
              <a:rPr lang="en" sz="900">
                <a:solidFill>
                  <a:schemeClr val="dk1"/>
                </a:solidFill>
                <a:latin typeface="Courier New"/>
                <a:ea typeface="Courier New"/>
                <a:cs typeface="Courier New"/>
                <a:sym typeface="Courier New"/>
              </a:rPr>
              <a:t>body</a:t>
            </a:r>
            <a:r>
              <a:rPr lang="en" sz="900">
                <a:solidFill>
                  <a:srgbClr val="0000CD"/>
                </a:solidFill>
                <a:latin typeface="Courier New"/>
                <a:ea typeface="Courier New"/>
                <a:cs typeface="Courier New"/>
                <a:sym typeface="Courier New"/>
              </a:rPr>
              <a:t>&gt;</a:t>
            </a:r>
            <a:endParaRPr sz="900">
              <a:solidFill>
                <a:srgbClr val="0000CD"/>
              </a:solidFill>
              <a:latin typeface="Courier New"/>
              <a:ea typeface="Courier New"/>
              <a:cs typeface="Courier New"/>
              <a:sym typeface="Courier New"/>
            </a:endParaRPr>
          </a:p>
          <a:p>
            <a:pPr indent="457200" lvl="0" marL="0" rtl="0" algn="l">
              <a:spcBef>
                <a:spcPts val="0"/>
              </a:spcBef>
              <a:spcAft>
                <a:spcPts val="0"/>
              </a:spcAft>
              <a:buClr>
                <a:srgbClr val="000000"/>
              </a:buClr>
              <a:buSzPts val="1100"/>
              <a:buFont typeface="Arial"/>
              <a:buNone/>
            </a:pPr>
            <a:r>
              <a:rPr lang="en" sz="900">
                <a:solidFill>
                  <a:srgbClr val="0000CD"/>
                </a:solidFill>
                <a:latin typeface="Courier New"/>
                <a:ea typeface="Courier New"/>
                <a:cs typeface="Courier New"/>
                <a:sym typeface="Courier New"/>
              </a:rPr>
              <a:t>&lt;</a:t>
            </a:r>
            <a:r>
              <a:rPr lang="en" sz="900">
                <a:solidFill>
                  <a:schemeClr val="dk1"/>
                </a:solidFill>
                <a:latin typeface="Courier New"/>
                <a:ea typeface="Courier New"/>
                <a:cs typeface="Courier New"/>
                <a:sym typeface="Courier New"/>
              </a:rPr>
              <a:t>div</a:t>
            </a:r>
            <a:r>
              <a:rPr lang="en" sz="900">
                <a:solidFill>
                  <a:srgbClr val="0000CD"/>
                </a:solidFill>
                <a:latin typeface="Courier New"/>
                <a:ea typeface="Courier New"/>
                <a:cs typeface="Courier New"/>
                <a:sym typeface="Courier New"/>
              </a:rPr>
              <a:t> </a:t>
            </a:r>
            <a:r>
              <a:rPr lang="en" sz="900">
                <a:solidFill>
                  <a:srgbClr val="FF00FF"/>
                </a:solidFill>
                <a:latin typeface="Courier New"/>
                <a:ea typeface="Courier New"/>
                <a:cs typeface="Courier New"/>
                <a:sym typeface="Courier New"/>
              </a:rPr>
              <a:t>style</a:t>
            </a:r>
            <a:r>
              <a:rPr lang="en" sz="900">
                <a:solidFill>
                  <a:srgbClr val="0000CD"/>
                </a:solidFill>
                <a:latin typeface="Courier New"/>
                <a:ea typeface="Courier New"/>
                <a:cs typeface="Courier New"/>
                <a:sym typeface="Courier New"/>
              </a:rPr>
              <a:t>=</a:t>
            </a:r>
            <a:r>
              <a:rPr lang="en" sz="900">
                <a:solidFill>
                  <a:srgbClr val="00FF00"/>
                </a:solidFill>
                <a:latin typeface="Courier New"/>
                <a:ea typeface="Courier New"/>
                <a:cs typeface="Courier New"/>
                <a:sym typeface="Courier New"/>
              </a:rPr>
              <a:t>”background-color: black; color: aqua”</a:t>
            </a:r>
            <a:r>
              <a:rPr lang="en" sz="900">
                <a:solidFill>
                  <a:srgbClr val="0000CD"/>
                </a:solidFill>
                <a:latin typeface="Courier New"/>
                <a:ea typeface="Courier New"/>
                <a:cs typeface="Courier New"/>
                <a:sym typeface="Courier New"/>
              </a:rPr>
              <a:t>&gt;</a:t>
            </a:r>
            <a:endParaRPr sz="9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900"/>
              <a:t>		</a:t>
            </a:r>
            <a:r>
              <a:rPr lang="en" sz="900">
                <a:solidFill>
                  <a:srgbClr val="0000CD"/>
                </a:solidFill>
                <a:latin typeface="Courier New"/>
                <a:ea typeface="Courier New"/>
                <a:cs typeface="Courier New"/>
                <a:sym typeface="Courier New"/>
              </a:rPr>
              <a:t>&lt;</a:t>
            </a:r>
            <a:r>
              <a:rPr lang="en" sz="900">
                <a:solidFill>
                  <a:schemeClr val="dk1"/>
                </a:solidFill>
                <a:latin typeface="Courier New"/>
                <a:ea typeface="Courier New"/>
                <a:cs typeface="Courier New"/>
                <a:sym typeface="Courier New"/>
              </a:rPr>
              <a:t>h2</a:t>
            </a:r>
            <a:r>
              <a:rPr lang="en" sz="900">
                <a:solidFill>
                  <a:srgbClr val="0000CD"/>
                </a:solidFill>
                <a:latin typeface="Courier New"/>
                <a:ea typeface="Courier New"/>
                <a:cs typeface="Courier New"/>
                <a:sym typeface="Courier New"/>
              </a:rPr>
              <a:t>&gt;</a:t>
            </a:r>
            <a:r>
              <a:rPr lang="en" sz="900">
                <a:solidFill>
                  <a:srgbClr val="05F2D0"/>
                </a:solidFill>
                <a:latin typeface="Courier New"/>
                <a:ea typeface="Courier New"/>
                <a:cs typeface="Courier New"/>
                <a:sym typeface="Courier New"/>
              </a:rPr>
              <a:t>gainesville</a:t>
            </a:r>
            <a:r>
              <a:rPr lang="en" sz="900">
                <a:solidFill>
                  <a:srgbClr val="0000CD"/>
                </a:solidFill>
                <a:latin typeface="Courier New"/>
                <a:ea typeface="Courier New"/>
                <a:cs typeface="Courier New"/>
                <a:sym typeface="Courier New"/>
              </a:rPr>
              <a:t>&lt;</a:t>
            </a:r>
            <a:r>
              <a:rPr lang="en" sz="900">
                <a:solidFill>
                  <a:schemeClr val="dk1"/>
                </a:solidFill>
                <a:latin typeface="Courier New"/>
                <a:ea typeface="Courier New"/>
                <a:cs typeface="Courier New"/>
                <a:sym typeface="Courier New"/>
              </a:rPr>
              <a:t>/h2</a:t>
            </a:r>
            <a:r>
              <a:rPr lang="en" sz="900">
                <a:solidFill>
                  <a:srgbClr val="0000CD"/>
                </a:solidFill>
                <a:latin typeface="Courier New"/>
                <a:ea typeface="Courier New"/>
                <a:cs typeface="Courier New"/>
                <a:sym typeface="Courier New"/>
              </a:rPr>
              <a:t>&gt;</a:t>
            </a:r>
            <a:endParaRPr sz="9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900">
                <a:latin typeface="Courier New"/>
                <a:ea typeface="Courier New"/>
                <a:cs typeface="Courier New"/>
                <a:sym typeface="Courier New"/>
              </a:rPr>
              <a:t>		</a:t>
            </a:r>
            <a:r>
              <a:rPr lang="en" sz="900">
                <a:solidFill>
                  <a:srgbClr val="0000CD"/>
                </a:solidFill>
                <a:latin typeface="Courier New"/>
                <a:ea typeface="Courier New"/>
                <a:cs typeface="Courier New"/>
                <a:sym typeface="Courier New"/>
              </a:rPr>
              <a:t>&lt;</a:t>
            </a:r>
            <a:r>
              <a:rPr lang="en" sz="900">
                <a:solidFill>
                  <a:schemeClr val="dk1"/>
                </a:solidFill>
                <a:latin typeface="Courier New"/>
                <a:ea typeface="Courier New"/>
                <a:cs typeface="Courier New"/>
                <a:sym typeface="Courier New"/>
              </a:rPr>
              <a:t>p</a:t>
            </a:r>
            <a:r>
              <a:rPr lang="en" sz="900">
                <a:solidFill>
                  <a:srgbClr val="0000CD"/>
                </a:solidFill>
                <a:latin typeface="Courier New"/>
                <a:ea typeface="Courier New"/>
                <a:cs typeface="Courier New"/>
                <a:sym typeface="Courier New"/>
              </a:rPr>
              <a:t>&gt;</a:t>
            </a:r>
            <a:r>
              <a:rPr lang="en" sz="900">
                <a:solidFill>
                  <a:srgbClr val="05F2D0"/>
                </a:solidFill>
                <a:latin typeface="Courier New"/>
                <a:ea typeface="Courier New"/>
                <a:cs typeface="Courier New"/>
                <a:sym typeface="Courier New"/>
              </a:rPr>
              <a:t>gainesville is a metropolis</a:t>
            </a:r>
            <a:r>
              <a:rPr lang="en" sz="900">
                <a:solidFill>
                  <a:srgbClr val="0000CD"/>
                </a:solidFill>
                <a:latin typeface="Courier New"/>
                <a:ea typeface="Courier New"/>
                <a:cs typeface="Courier New"/>
                <a:sym typeface="Courier New"/>
              </a:rPr>
              <a:t>&lt;</a:t>
            </a:r>
            <a:r>
              <a:rPr lang="en" sz="900">
                <a:solidFill>
                  <a:schemeClr val="dk1"/>
                </a:solidFill>
                <a:latin typeface="Courier New"/>
                <a:ea typeface="Courier New"/>
                <a:cs typeface="Courier New"/>
                <a:sym typeface="Courier New"/>
              </a:rPr>
              <a:t>/p</a:t>
            </a:r>
            <a:r>
              <a:rPr lang="en" sz="900">
                <a:solidFill>
                  <a:srgbClr val="0000CD"/>
                </a:solidFill>
                <a:latin typeface="Courier New"/>
                <a:ea typeface="Courier New"/>
                <a:cs typeface="Courier New"/>
                <a:sym typeface="Courier New"/>
              </a:rPr>
              <a:t>&gt;</a:t>
            </a:r>
            <a:endParaRPr sz="9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900">
                <a:solidFill>
                  <a:srgbClr val="0000CD"/>
                </a:solidFill>
                <a:latin typeface="Courier New"/>
                <a:ea typeface="Courier New"/>
                <a:cs typeface="Courier New"/>
                <a:sym typeface="Courier New"/>
              </a:rPr>
              <a:t>	&lt;</a:t>
            </a:r>
            <a:r>
              <a:rPr lang="en" sz="900">
                <a:solidFill>
                  <a:schemeClr val="dk1"/>
                </a:solidFill>
                <a:latin typeface="Courier New"/>
                <a:ea typeface="Courier New"/>
                <a:cs typeface="Courier New"/>
                <a:sym typeface="Courier New"/>
              </a:rPr>
              <a:t>div</a:t>
            </a:r>
            <a:r>
              <a:rPr lang="en" sz="900">
                <a:solidFill>
                  <a:srgbClr val="0000CD"/>
                </a:solidFill>
                <a:latin typeface="Courier New"/>
                <a:ea typeface="Courier New"/>
                <a:cs typeface="Courier New"/>
                <a:sym typeface="Courier New"/>
              </a:rPr>
              <a:t>&gt;</a:t>
            </a:r>
            <a:endParaRPr sz="9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900">
                <a:solidFill>
                  <a:srgbClr val="0000CD"/>
                </a:solidFill>
                <a:latin typeface="Courier New"/>
                <a:ea typeface="Courier New"/>
                <a:cs typeface="Courier New"/>
                <a:sym typeface="Courier New"/>
              </a:rPr>
              <a:t>	&lt;</a:t>
            </a:r>
            <a:r>
              <a:rPr lang="en" sz="900">
                <a:solidFill>
                  <a:schemeClr val="dk1"/>
                </a:solidFill>
                <a:latin typeface="Courier New"/>
                <a:ea typeface="Courier New"/>
                <a:cs typeface="Courier New"/>
                <a:sym typeface="Courier New"/>
              </a:rPr>
              <a:t>h2</a:t>
            </a:r>
            <a:r>
              <a:rPr lang="en" sz="900">
                <a:solidFill>
                  <a:srgbClr val="0000CD"/>
                </a:solidFill>
                <a:latin typeface="Courier New"/>
                <a:ea typeface="Courier New"/>
                <a:cs typeface="Courier New"/>
                <a:sym typeface="Courier New"/>
              </a:rPr>
              <a:t>&gt;</a:t>
            </a:r>
            <a:r>
              <a:rPr lang="en" sz="900">
                <a:solidFill>
                  <a:srgbClr val="05F2D0"/>
                </a:solidFill>
                <a:latin typeface="Courier New"/>
                <a:ea typeface="Courier New"/>
                <a:cs typeface="Courier New"/>
                <a:sym typeface="Courier New"/>
              </a:rPr>
              <a:t>tallahassee</a:t>
            </a:r>
            <a:r>
              <a:rPr lang="en" sz="900">
                <a:solidFill>
                  <a:srgbClr val="0000CD"/>
                </a:solidFill>
                <a:latin typeface="Courier New"/>
                <a:ea typeface="Courier New"/>
                <a:cs typeface="Courier New"/>
                <a:sym typeface="Courier New"/>
              </a:rPr>
              <a:t>&lt;</a:t>
            </a:r>
            <a:r>
              <a:rPr lang="en" sz="900">
                <a:solidFill>
                  <a:schemeClr val="dk1"/>
                </a:solidFill>
                <a:latin typeface="Courier New"/>
                <a:ea typeface="Courier New"/>
                <a:cs typeface="Courier New"/>
                <a:sym typeface="Courier New"/>
              </a:rPr>
              <a:t>/h2</a:t>
            </a:r>
            <a:r>
              <a:rPr lang="en" sz="900">
                <a:solidFill>
                  <a:srgbClr val="0000CD"/>
                </a:solidFill>
                <a:latin typeface="Courier New"/>
                <a:ea typeface="Courier New"/>
                <a:cs typeface="Courier New"/>
                <a:sym typeface="Courier New"/>
              </a:rPr>
              <a:t>&gt;</a:t>
            </a:r>
            <a:endParaRPr sz="9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900">
                <a:solidFill>
                  <a:srgbClr val="0000CD"/>
                </a:solidFill>
                <a:latin typeface="Courier New"/>
                <a:ea typeface="Courier New"/>
                <a:cs typeface="Courier New"/>
                <a:sym typeface="Courier New"/>
              </a:rPr>
              <a:t>	&lt;</a:t>
            </a:r>
            <a:r>
              <a:rPr lang="en" sz="900">
                <a:solidFill>
                  <a:schemeClr val="dk1"/>
                </a:solidFill>
                <a:latin typeface="Courier New"/>
                <a:ea typeface="Courier New"/>
                <a:cs typeface="Courier New"/>
                <a:sym typeface="Courier New"/>
              </a:rPr>
              <a:t>p</a:t>
            </a:r>
            <a:r>
              <a:rPr lang="en" sz="900">
                <a:solidFill>
                  <a:srgbClr val="0000CD"/>
                </a:solidFill>
                <a:latin typeface="Courier New"/>
                <a:ea typeface="Courier New"/>
                <a:cs typeface="Courier New"/>
                <a:sym typeface="Courier New"/>
              </a:rPr>
              <a:t>&gt;</a:t>
            </a:r>
            <a:r>
              <a:rPr lang="en" sz="900">
                <a:solidFill>
                  <a:srgbClr val="05F2D0"/>
                </a:solidFill>
                <a:latin typeface="Courier New"/>
                <a:ea typeface="Courier New"/>
                <a:cs typeface="Courier New"/>
                <a:sym typeface="Courier New"/>
              </a:rPr>
              <a:t>tallahassee is a metropolisn’t</a:t>
            </a:r>
            <a:r>
              <a:rPr lang="en" sz="900">
                <a:solidFill>
                  <a:srgbClr val="0000CD"/>
                </a:solidFill>
                <a:latin typeface="Courier New"/>
                <a:ea typeface="Courier New"/>
                <a:cs typeface="Courier New"/>
                <a:sym typeface="Courier New"/>
              </a:rPr>
              <a:t>&lt;</a:t>
            </a:r>
            <a:r>
              <a:rPr lang="en" sz="900">
                <a:solidFill>
                  <a:schemeClr val="dk1"/>
                </a:solidFill>
                <a:latin typeface="Courier New"/>
                <a:ea typeface="Courier New"/>
                <a:cs typeface="Courier New"/>
                <a:sym typeface="Courier New"/>
              </a:rPr>
              <a:t>/p</a:t>
            </a:r>
            <a:r>
              <a:rPr lang="en" sz="900">
                <a:solidFill>
                  <a:srgbClr val="0000CD"/>
                </a:solidFill>
                <a:latin typeface="Courier New"/>
                <a:ea typeface="Courier New"/>
                <a:cs typeface="Courier New"/>
                <a:sym typeface="Courier New"/>
              </a:rPr>
              <a:t>&gt;</a:t>
            </a:r>
            <a:endParaRPr sz="900">
              <a:solidFill>
                <a:srgbClr val="0000CD"/>
              </a:solidFill>
              <a:latin typeface="Courier New"/>
              <a:ea typeface="Courier New"/>
              <a:cs typeface="Courier New"/>
              <a:sym typeface="Courier New"/>
            </a:endParaRPr>
          </a:p>
          <a:p>
            <a:pPr indent="457200" lvl="0" marL="0" rtl="0" algn="l">
              <a:spcBef>
                <a:spcPts val="0"/>
              </a:spcBef>
              <a:spcAft>
                <a:spcPts val="0"/>
              </a:spcAft>
              <a:buClr>
                <a:srgbClr val="000000"/>
              </a:buClr>
              <a:buSzPts val="1100"/>
              <a:buFont typeface="Arial"/>
              <a:buNone/>
            </a:pPr>
            <a:r>
              <a:rPr lang="en" sz="900">
                <a:solidFill>
                  <a:srgbClr val="0000CD"/>
                </a:solidFill>
                <a:latin typeface="Courier New"/>
                <a:ea typeface="Courier New"/>
                <a:cs typeface="Courier New"/>
                <a:sym typeface="Courier New"/>
              </a:rPr>
              <a:t>&lt;</a:t>
            </a:r>
            <a:r>
              <a:rPr lang="en" sz="900">
                <a:solidFill>
                  <a:schemeClr val="dk1"/>
                </a:solidFill>
                <a:latin typeface="Courier New"/>
                <a:ea typeface="Courier New"/>
                <a:cs typeface="Courier New"/>
                <a:sym typeface="Courier New"/>
              </a:rPr>
              <a:t>/body</a:t>
            </a:r>
            <a:r>
              <a:rPr lang="en" sz="900">
                <a:solidFill>
                  <a:srgbClr val="0000CD"/>
                </a:solidFill>
                <a:latin typeface="Courier New"/>
                <a:ea typeface="Courier New"/>
                <a:cs typeface="Courier New"/>
                <a:sym typeface="Courier New"/>
              </a:rPr>
              <a:t>&gt;</a:t>
            </a:r>
            <a:endParaRPr sz="9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900">
                <a:solidFill>
                  <a:srgbClr val="0000CD"/>
                </a:solidFill>
                <a:latin typeface="Courier New"/>
                <a:ea typeface="Courier New"/>
                <a:cs typeface="Courier New"/>
                <a:sym typeface="Courier New"/>
              </a:rPr>
              <a:t>&lt;</a:t>
            </a:r>
            <a:r>
              <a:rPr lang="en" sz="900">
                <a:solidFill>
                  <a:schemeClr val="dk1"/>
                </a:solidFill>
                <a:latin typeface="Courier New"/>
                <a:ea typeface="Courier New"/>
                <a:cs typeface="Courier New"/>
                <a:sym typeface="Courier New"/>
              </a:rPr>
              <a:t>/html</a:t>
            </a:r>
            <a:r>
              <a:rPr lang="en" sz="900">
                <a:solidFill>
                  <a:srgbClr val="0000CD"/>
                </a:solidFill>
                <a:latin typeface="Courier New"/>
                <a:ea typeface="Courier New"/>
                <a:cs typeface="Courier New"/>
                <a:sym typeface="Courier New"/>
              </a:rPr>
              <a:t>&gt;</a:t>
            </a:r>
            <a:endParaRPr sz="900"/>
          </a:p>
        </p:txBody>
      </p:sp>
      <p:pic>
        <p:nvPicPr>
          <p:cNvPr id="449" name="Google Shape;449;p90"/>
          <p:cNvPicPr preferRelativeResize="0"/>
          <p:nvPr/>
        </p:nvPicPr>
        <p:blipFill>
          <a:blip r:embed="rId4">
            <a:alphaModFix/>
          </a:blip>
          <a:stretch>
            <a:fillRect/>
          </a:stretch>
        </p:blipFill>
        <p:spPr>
          <a:xfrm>
            <a:off x="6102449" y="2498674"/>
            <a:ext cx="2906350" cy="1334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3" name="Shape 453"/>
        <p:cNvGrpSpPr/>
        <p:nvPr/>
      </p:nvGrpSpPr>
      <p:grpSpPr>
        <a:xfrm>
          <a:off x="0" y="0"/>
          <a:ext cx="0" cy="0"/>
          <a:chOff x="0" y="0"/>
          <a:chExt cx="0" cy="0"/>
        </a:xfrm>
      </p:grpSpPr>
      <p:sp>
        <p:nvSpPr>
          <p:cNvPr id="454" name="Google Shape;454;p91"/>
          <p:cNvSpPr txBox="1"/>
          <p:nvPr/>
        </p:nvSpPr>
        <p:spPr>
          <a:xfrm>
            <a:off x="1690594" y="1391025"/>
            <a:ext cx="5778600" cy="21468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6800">
                <a:solidFill>
                  <a:schemeClr val="lt1"/>
                </a:solidFill>
                <a:latin typeface="Quicksand"/>
                <a:ea typeface="Quicksand"/>
                <a:cs typeface="Quicksand"/>
                <a:sym typeface="Quicksand"/>
              </a:rPr>
              <a:t>css</a:t>
            </a:r>
            <a:endParaRPr sz="11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8" name="Shape 458"/>
        <p:cNvGrpSpPr/>
        <p:nvPr/>
      </p:nvGrpSpPr>
      <p:grpSpPr>
        <a:xfrm>
          <a:off x="0" y="0"/>
          <a:ext cx="0" cy="0"/>
          <a:chOff x="0" y="0"/>
          <a:chExt cx="0" cy="0"/>
        </a:xfrm>
      </p:grpSpPr>
      <p:sp>
        <p:nvSpPr>
          <p:cNvPr id="459" name="Google Shape;459;p92"/>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rgbClr val="FFFFFF"/>
                </a:solidFill>
                <a:latin typeface="Quicksand"/>
                <a:ea typeface="Quicksand"/>
                <a:cs typeface="Quicksand"/>
                <a:sym typeface="Quicksand"/>
              </a:rPr>
              <a:t>CSS: what is it?</a:t>
            </a:r>
            <a:endParaRPr b="1" sz="4500">
              <a:solidFill>
                <a:srgbClr val="FFFFFF"/>
              </a:solidFill>
              <a:latin typeface="Quicksand"/>
              <a:ea typeface="Quicksand"/>
              <a:cs typeface="Quicksand"/>
              <a:sym typeface="Quicksand"/>
            </a:endParaRPr>
          </a:p>
        </p:txBody>
      </p:sp>
      <p:sp>
        <p:nvSpPr>
          <p:cNvPr id="460" name="Google Shape;460;p92"/>
          <p:cNvSpPr/>
          <p:nvPr/>
        </p:nvSpPr>
        <p:spPr>
          <a:xfrm>
            <a:off x="1086500" y="1237300"/>
            <a:ext cx="6879300" cy="654300"/>
          </a:xfrm>
          <a:prstGeom prst="roundRect">
            <a:avLst>
              <a:gd fmla="val 16667" name="adj"/>
            </a:avLst>
          </a:prstGeom>
          <a:solidFill>
            <a:srgbClr val="094C8A"/>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SzPts val="1100"/>
              <a:buNone/>
            </a:pPr>
            <a:r>
              <a:rPr b="1" lang="en">
                <a:solidFill>
                  <a:srgbClr val="FFFFFF"/>
                </a:solidFill>
                <a:latin typeface="Quicksand"/>
                <a:ea typeface="Quicksand"/>
                <a:cs typeface="Quicksand"/>
                <a:sym typeface="Quicksand"/>
              </a:rPr>
              <a:t>Cascading Style Sheets</a:t>
            </a:r>
            <a:endParaRPr b="1" sz="2400">
              <a:solidFill>
                <a:srgbClr val="05F2D0"/>
              </a:solidFill>
              <a:latin typeface="Quicksand"/>
              <a:ea typeface="Quicksand"/>
              <a:cs typeface="Quicksand"/>
              <a:sym typeface="Quicksand"/>
            </a:endParaRPr>
          </a:p>
        </p:txBody>
      </p:sp>
      <p:sp>
        <p:nvSpPr>
          <p:cNvPr id="461" name="Google Shape;461;p92"/>
          <p:cNvSpPr txBox="1"/>
          <p:nvPr/>
        </p:nvSpPr>
        <p:spPr>
          <a:xfrm>
            <a:off x="2669600" y="2198525"/>
            <a:ext cx="3713100" cy="1012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FFFFFF"/>
              </a:buClr>
              <a:buSzPts val="1400"/>
              <a:buFont typeface="Quicksand"/>
              <a:buChar char="●"/>
            </a:pPr>
            <a:r>
              <a:rPr lang="en">
                <a:solidFill>
                  <a:srgbClr val="FFFFFF"/>
                </a:solidFill>
                <a:latin typeface="Quicksand"/>
                <a:ea typeface="Quicksand"/>
                <a:cs typeface="Quicksand"/>
                <a:sym typeface="Quicksand"/>
              </a:rPr>
              <a:t>describes how HTML elements are to be </a:t>
            </a:r>
            <a:r>
              <a:rPr lang="en">
                <a:solidFill>
                  <a:srgbClr val="05F2D0"/>
                </a:solidFill>
                <a:latin typeface="Quicksand"/>
                <a:ea typeface="Quicksand"/>
                <a:cs typeface="Quicksand"/>
                <a:sym typeface="Quicksand"/>
              </a:rPr>
              <a:t>displayed</a:t>
            </a:r>
            <a:r>
              <a:rPr lang="en">
                <a:solidFill>
                  <a:srgbClr val="FFFFFF"/>
                </a:solidFill>
                <a:latin typeface="Quicksand"/>
                <a:ea typeface="Quicksand"/>
                <a:cs typeface="Quicksand"/>
                <a:sym typeface="Quicksand"/>
              </a:rPr>
              <a:t> on screen, paper, or in other media</a:t>
            </a:r>
            <a:endParaRPr>
              <a:solidFill>
                <a:srgbClr val="FFFFFF"/>
              </a:solidFill>
              <a:latin typeface="Quicksand"/>
              <a:ea typeface="Quicksand"/>
              <a:cs typeface="Quicksand"/>
              <a:sym typeface="Quicksand"/>
            </a:endParaRPr>
          </a:p>
          <a:p>
            <a:pPr indent="-317500" lvl="0" marL="457200" rtl="0" algn="l">
              <a:spcBef>
                <a:spcPts val="0"/>
              </a:spcBef>
              <a:spcAft>
                <a:spcPts val="0"/>
              </a:spcAft>
              <a:buClr>
                <a:srgbClr val="FFFFFF"/>
              </a:buClr>
              <a:buSzPts val="1400"/>
              <a:buFont typeface="Quicksand"/>
              <a:buChar char="●"/>
            </a:pPr>
            <a:r>
              <a:rPr lang="en">
                <a:solidFill>
                  <a:srgbClr val="FFFFFF"/>
                </a:solidFill>
                <a:latin typeface="Quicksand"/>
                <a:ea typeface="Quicksand"/>
                <a:cs typeface="Quicksand"/>
                <a:sym typeface="Quicksand"/>
              </a:rPr>
              <a:t>can be added 3 ways:</a:t>
            </a:r>
            <a:endParaRPr>
              <a:solidFill>
                <a:srgbClr val="FFFFFF"/>
              </a:solidFill>
              <a:latin typeface="Quicksand"/>
              <a:ea typeface="Quicksand"/>
              <a:cs typeface="Quicksand"/>
              <a:sym typeface="Quicksand"/>
            </a:endParaRPr>
          </a:p>
        </p:txBody>
      </p:sp>
      <p:sp>
        <p:nvSpPr>
          <p:cNvPr id="462" name="Google Shape;462;p92"/>
          <p:cNvSpPr txBox="1"/>
          <p:nvPr/>
        </p:nvSpPr>
        <p:spPr>
          <a:xfrm>
            <a:off x="5821850" y="3210725"/>
            <a:ext cx="2464500" cy="107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external</a:t>
            </a:r>
            <a:endParaRPr b="1">
              <a:solidFill>
                <a:srgbClr val="FFFFFF"/>
              </a:solidFill>
              <a:latin typeface="Quicksand"/>
              <a:ea typeface="Quicksand"/>
              <a:cs typeface="Quicksand"/>
              <a:sym typeface="Quicksand"/>
            </a:endParaRPr>
          </a:p>
          <a:p>
            <a:pPr indent="0" lvl="0" marL="0" rtl="0" algn="ctr">
              <a:spcBef>
                <a:spcPts val="0"/>
              </a:spcBef>
              <a:spcAft>
                <a:spcPts val="0"/>
              </a:spcAft>
              <a:buNone/>
            </a:pPr>
            <a:r>
              <a:rPr lang="en" sz="1200">
                <a:solidFill>
                  <a:srgbClr val="FFFFFF"/>
                </a:solidFill>
                <a:latin typeface="Quicksand"/>
                <a:ea typeface="Quicksand"/>
                <a:cs typeface="Quicksand"/>
                <a:sym typeface="Quicksand"/>
              </a:rPr>
              <a:t>-uses an external sheet (not in the html doc)</a:t>
            </a:r>
            <a:endParaRPr sz="1200">
              <a:solidFill>
                <a:srgbClr val="FFFFFF"/>
              </a:solidFill>
              <a:latin typeface="Quicksand"/>
              <a:ea typeface="Quicksand"/>
              <a:cs typeface="Quicksand"/>
              <a:sym typeface="Quicksand"/>
            </a:endParaRPr>
          </a:p>
        </p:txBody>
      </p:sp>
      <p:sp>
        <p:nvSpPr>
          <p:cNvPr id="463" name="Google Shape;463;p92"/>
          <p:cNvSpPr txBox="1"/>
          <p:nvPr/>
        </p:nvSpPr>
        <p:spPr>
          <a:xfrm>
            <a:off x="3405200" y="3210725"/>
            <a:ext cx="2416500" cy="107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internal</a:t>
            </a:r>
            <a:endParaRPr b="1">
              <a:solidFill>
                <a:srgbClr val="FFFFFF"/>
              </a:solidFill>
              <a:latin typeface="Quicksand"/>
              <a:ea typeface="Quicksand"/>
              <a:cs typeface="Quicksand"/>
              <a:sym typeface="Quicksand"/>
            </a:endParaRPr>
          </a:p>
          <a:p>
            <a:pPr indent="0" lvl="0" marL="0" rtl="0" algn="ctr">
              <a:spcBef>
                <a:spcPts val="0"/>
              </a:spcBef>
              <a:spcAft>
                <a:spcPts val="0"/>
              </a:spcAft>
              <a:buNone/>
            </a:pPr>
            <a:r>
              <a:rPr lang="en" sz="1200">
                <a:solidFill>
                  <a:srgbClr val="FFFFFF"/>
                </a:solidFill>
                <a:latin typeface="Quicksand"/>
                <a:ea typeface="Quicksand"/>
                <a:cs typeface="Quicksand"/>
                <a:sym typeface="Quicksand"/>
              </a:rPr>
              <a:t>-uses </a:t>
            </a:r>
            <a:r>
              <a:rPr lang="en" sz="1200">
                <a:solidFill>
                  <a:srgbClr val="0000CD"/>
                </a:solidFill>
                <a:highlight>
                  <a:srgbClr val="FFFFFF"/>
                </a:highlight>
                <a:latin typeface="Courier New"/>
                <a:ea typeface="Courier New"/>
                <a:cs typeface="Courier New"/>
                <a:sym typeface="Courier New"/>
              </a:rPr>
              <a:t>&lt;</a:t>
            </a:r>
            <a:r>
              <a:rPr lang="en" sz="1200">
                <a:solidFill>
                  <a:srgbClr val="CC0000"/>
                </a:solidFill>
                <a:highlight>
                  <a:srgbClr val="FFFFFF"/>
                </a:highlight>
                <a:latin typeface="Courier New"/>
                <a:ea typeface="Courier New"/>
                <a:cs typeface="Courier New"/>
                <a:sym typeface="Courier New"/>
              </a:rPr>
              <a:t>style</a:t>
            </a:r>
            <a:r>
              <a:rPr lang="en" sz="1200">
                <a:solidFill>
                  <a:srgbClr val="0000CD"/>
                </a:solidFill>
                <a:highlight>
                  <a:srgbClr val="FFFFFF"/>
                </a:highlight>
                <a:latin typeface="Courier New"/>
                <a:ea typeface="Courier New"/>
                <a:cs typeface="Courier New"/>
                <a:sym typeface="Courier New"/>
              </a:rPr>
              <a:t>&gt;</a:t>
            </a:r>
            <a:r>
              <a:rPr lang="en" sz="1200">
                <a:solidFill>
                  <a:srgbClr val="FFFFFF"/>
                </a:solidFill>
                <a:latin typeface="Quicksand"/>
                <a:ea typeface="Quicksand"/>
                <a:cs typeface="Quicksand"/>
                <a:sym typeface="Quicksand"/>
              </a:rPr>
              <a:t> tags in the html doc to define style</a:t>
            </a:r>
            <a:endParaRPr sz="1200">
              <a:solidFill>
                <a:srgbClr val="FFFFFF"/>
              </a:solidFill>
              <a:latin typeface="Quicksand"/>
              <a:ea typeface="Quicksand"/>
              <a:cs typeface="Quicksand"/>
              <a:sym typeface="Quicksand"/>
            </a:endParaRPr>
          </a:p>
        </p:txBody>
      </p:sp>
      <p:grpSp>
        <p:nvGrpSpPr>
          <p:cNvPr id="464" name="Google Shape;464;p92"/>
          <p:cNvGrpSpPr/>
          <p:nvPr/>
        </p:nvGrpSpPr>
        <p:grpSpPr>
          <a:xfrm>
            <a:off x="765800" y="3210725"/>
            <a:ext cx="2639400" cy="1810200"/>
            <a:chOff x="765800" y="3210725"/>
            <a:chExt cx="2639400" cy="1810200"/>
          </a:xfrm>
        </p:grpSpPr>
        <p:sp>
          <p:nvSpPr>
            <p:cNvPr id="465" name="Google Shape;465;p92"/>
            <p:cNvSpPr txBox="1"/>
            <p:nvPr/>
          </p:nvSpPr>
          <p:spPr>
            <a:xfrm>
              <a:off x="765800" y="3210725"/>
              <a:ext cx="2639400" cy="181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inline</a:t>
              </a:r>
              <a:endParaRPr b="1">
                <a:solidFill>
                  <a:srgbClr val="FFFFFF"/>
                </a:solidFill>
                <a:latin typeface="Quicksand"/>
                <a:ea typeface="Quicksand"/>
                <a:cs typeface="Quicksand"/>
                <a:sym typeface="Quicksand"/>
              </a:endParaRPr>
            </a:p>
            <a:p>
              <a:pPr indent="0" lvl="0" marL="0" rtl="0" algn="l">
                <a:spcBef>
                  <a:spcPts val="0"/>
                </a:spcBef>
                <a:spcAft>
                  <a:spcPts val="0"/>
                </a:spcAft>
                <a:buNone/>
              </a:pPr>
              <a:r>
                <a:rPr lang="en" sz="800">
                  <a:solidFill>
                    <a:srgbClr val="0000CD"/>
                  </a:solidFill>
                  <a:highlight>
                    <a:srgbClr val="FFFFFF"/>
                  </a:highlight>
                  <a:latin typeface="Courier New"/>
                  <a:ea typeface="Courier New"/>
                  <a:cs typeface="Courier New"/>
                  <a:sym typeface="Courier New"/>
                </a:rPr>
                <a:t>&lt;h1 </a:t>
              </a:r>
              <a:r>
                <a:rPr lang="en" sz="800">
                  <a:solidFill>
                    <a:srgbClr val="FF00FF"/>
                  </a:solidFill>
                  <a:highlight>
                    <a:srgbClr val="FFFFFF"/>
                  </a:highlight>
                  <a:latin typeface="Courier New"/>
                  <a:ea typeface="Courier New"/>
                  <a:cs typeface="Courier New"/>
                  <a:sym typeface="Courier New"/>
                </a:rPr>
                <a:t>style=”background-color:pink”</a:t>
              </a:r>
              <a:r>
                <a:rPr lang="en" sz="800">
                  <a:solidFill>
                    <a:srgbClr val="0000CD"/>
                  </a:solidFill>
                  <a:highlight>
                    <a:srgbClr val="FFFFFF"/>
                  </a:highlight>
                  <a:latin typeface="Courier New"/>
                  <a:ea typeface="Courier New"/>
                  <a:cs typeface="Courier New"/>
                  <a:sym typeface="Courier New"/>
                </a:rPr>
                <a:t>&gt;&lt;/h1&gt;</a:t>
              </a:r>
              <a:endParaRPr sz="800">
                <a:solidFill>
                  <a:srgbClr val="0000CD"/>
                </a:solidFill>
                <a:highlight>
                  <a:srgbClr val="FFFFFF"/>
                </a:highlight>
                <a:latin typeface="Courier New"/>
                <a:ea typeface="Courier New"/>
                <a:cs typeface="Courier New"/>
                <a:sym typeface="Courier New"/>
              </a:endParaRPr>
            </a:p>
            <a:p>
              <a:pPr indent="0" lvl="0" marL="0" rtl="0" algn="l">
                <a:spcBef>
                  <a:spcPts val="0"/>
                </a:spcBef>
                <a:spcAft>
                  <a:spcPts val="0"/>
                </a:spcAft>
                <a:buNone/>
              </a:pPr>
              <a:r>
                <a:t/>
              </a:r>
              <a:endParaRPr sz="800">
                <a:solidFill>
                  <a:srgbClr val="0000CD"/>
                </a:solidFill>
                <a:highlight>
                  <a:srgbClr val="FFFFFF"/>
                </a:highlight>
                <a:latin typeface="Courier New"/>
                <a:ea typeface="Courier New"/>
                <a:cs typeface="Courier New"/>
                <a:sym typeface="Courier New"/>
              </a:endParaRPr>
            </a:p>
            <a:p>
              <a:pPr indent="0" lvl="0" marL="0" rtl="0" algn="l">
                <a:spcBef>
                  <a:spcPts val="0"/>
                </a:spcBef>
                <a:spcAft>
                  <a:spcPts val="0"/>
                </a:spcAft>
                <a:buNone/>
              </a:pPr>
              <a:r>
                <a:t/>
              </a:r>
              <a:endParaRPr sz="1000">
                <a:solidFill>
                  <a:srgbClr val="FFFFFF"/>
                </a:solidFill>
                <a:latin typeface="Quicksand"/>
                <a:ea typeface="Quicksand"/>
                <a:cs typeface="Quicksand"/>
                <a:sym typeface="Quicksand"/>
              </a:endParaRPr>
            </a:p>
            <a:p>
              <a:pPr indent="0" lvl="0" marL="0" rtl="0" algn="l">
                <a:spcBef>
                  <a:spcPts val="0"/>
                </a:spcBef>
                <a:spcAft>
                  <a:spcPts val="0"/>
                </a:spcAft>
                <a:buNone/>
              </a:pPr>
              <a:r>
                <a:rPr lang="en" sz="1200">
                  <a:solidFill>
                    <a:srgbClr val="FFFFFF"/>
                  </a:solidFill>
                  <a:latin typeface="Quicksand"/>
                  <a:ea typeface="Quicksand"/>
                  <a:cs typeface="Quicksand"/>
                  <a:sym typeface="Quicksand"/>
                </a:rPr>
                <a:t>-inline CSS uses the style attribute of an HTML element </a:t>
              </a:r>
              <a:endParaRPr sz="1200">
                <a:solidFill>
                  <a:srgbClr val="FFFFFF"/>
                </a:solidFill>
                <a:latin typeface="Quicksand"/>
                <a:ea typeface="Quicksand"/>
                <a:cs typeface="Quicksand"/>
                <a:sym typeface="Quicksand"/>
              </a:endParaRPr>
            </a:p>
            <a:p>
              <a:pPr indent="0" lvl="0" marL="0" rtl="0" algn="l">
                <a:spcBef>
                  <a:spcPts val="0"/>
                </a:spcBef>
                <a:spcAft>
                  <a:spcPts val="0"/>
                </a:spcAft>
                <a:buNone/>
              </a:pPr>
              <a:r>
                <a:rPr lang="en" sz="1200">
                  <a:solidFill>
                    <a:srgbClr val="FFFFFF"/>
                  </a:solidFill>
                  <a:latin typeface="Quicksand"/>
                  <a:ea typeface="Quicksand"/>
                  <a:cs typeface="Quicksand"/>
                  <a:sym typeface="Quicksand"/>
                </a:rPr>
                <a:t>-what we used last week</a:t>
              </a:r>
              <a:endParaRPr sz="1200">
                <a:solidFill>
                  <a:srgbClr val="FFFFFF"/>
                </a:solidFill>
                <a:latin typeface="Quicksand"/>
                <a:ea typeface="Quicksand"/>
                <a:cs typeface="Quicksand"/>
                <a:sym typeface="Quicksand"/>
              </a:endParaRPr>
            </a:p>
            <a:p>
              <a:pPr indent="0" lvl="0" marL="0" rtl="0" algn="l">
                <a:spcBef>
                  <a:spcPts val="0"/>
                </a:spcBef>
                <a:spcAft>
                  <a:spcPts val="0"/>
                </a:spcAft>
                <a:buClr>
                  <a:srgbClr val="000000"/>
                </a:buClr>
                <a:buSzPts val="1100"/>
                <a:buFont typeface="Arial"/>
                <a:buNone/>
              </a:pPr>
              <a:r>
                <a:rPr lang="en" sz="1200">
                  <a:solidFill>
                    <a:srgbClr val="FFFFFF"/>
                  </a:solidFill>
                  <a:latin typeface="Quicksand"/>
                  <a:ea typeface="Quicksand"/>
                  <a:cs typeface="Quicksand"/>
                  <a:sym typeface="Quicksand"/>
                </a:rPr>
                <a:t>-used less bc mixes languages</a:t>
              </a:r>
              <a:endParaRPr sz="1200">
                <a:solidFill>
                  <a:srgbClr val="FFFFFF"/>
                </a:solidFill>
                <a:latin typeface="Quicksand"/>
                <a:ea typeface="Quicksand"/>
                <a:cs typeface="Quicksand"/>
                <a:sym typeface="Quicksand"/>
              </a:endParaRPr>
            </a:p>
          </p:txBody>
        </p:sp>
        <p:sp>
          <p:nvSpPr>
            <p:cNvPr id="466" name="Google Shape;466;p92"/>
            <p:cNvSpPr/>
            <p:nvPr/>
          </p:nvSpPr>
          <p:spPr>
            <a:xfrm>
              <a:off x="1155500" y="3839775"/>
              <a:ext cx="132900" cy="143100"/>
            </a:xfrm>
            <a:prstGeom prst="upArrow">
              <a:avLst>
                <a:gd fmla="val 50000" name="adj1"/>
                <a:gd fmla="val 50000" name="adj2"/>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0" name="Shape 470"/>
        <p:cNvGrpSpPr/>
        <p:nvPr/>
      </p:nvGrpSpPr>
      <p:grpSpPr>
        <a:xfrm>
          <a:off x="0" y="0"/>
          <a:ext cx="0" cy="0"/>
          <a:chOff x="0" y="0"/>
          <a:chExt cx="0" cy="0"/>
        </a:xfrm>
      </p:grpSpPr>
      <p:sp>
        <p:nvSpPr>
          <p:cNvPr id="471" name="Google Shape;471;p93"/>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rgbClr val="FFFFFF"/>
                </a:solidFill>
                <a:latin typeface="Quicksand"/>
                <a:ea typeface="Quicksand"/>
                <a:cs typeface="Quicksand"/>
                <a:sym typeface="Quicksand"/>
              </a:rPr>
              <a:t>CSS: internal</a:t>
            </a:r>
            <a:endParaRPr b="1" sz="4500">
              <a:solidFill>
                <a:srgbClr val="FFFFFF"/>
              </a:solidFill>
              <a:latin typeface="Quicksand"/>
              <a:ea typeface="Quicksand"/>
              <a:cs typeface="Quicksand"/>
              <a:sym typeface="Quicksand"/>
            </a:endParaRPr>
          </a:p>
        </p:txBody>
      </p:sp>
      <p:sp>
        <p:nvSpPr>
          <p:cNvPr id="472" name="Google Shape;472;p93"/>
          <p:cNvSpPr/>
          <p:nvPr/>
        </p:nvSpPr>
        <p:spPr>
          <a:xfrm>
            <a:off x="1086500" y="1237300"/>
            <a:ext cx="6879300" cy="654300"/>
          </a:xfrm>
          <a:prstGeom prst="roundRect">
            <a:avLst>
              <a:gd fmla="val 16667" name="adj"/>
            </a:avLst>
          </a:prstGeom>
          <a:solidFill>
            <a:srgbClr val="094C8A"/>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SzPts val="1100"/>
              <a:buNone/>
            </a:pPr>
            <a:r>
              <a:rPr b="1" lang="en" sz="1200">
                <a:solidFill>
                  <a:schemeClr val="lt1"/>
                </a:solidFill>
                <a:latin typeface="Quicksand"/>
                <a:ea typeface="Quicksand"/>
                <a:cs typeface="Quicksand"/>
                <a:sym typeface="Quicksand"/>
              </a:rPr>
              <a:t>uses </a:t>
            </a:r>
            <a:r>
              <a:rPr lang="en" sz="1200">
                <a:solidFill>
                  <a:srgbClr val="0000CD"/>
                </a:solidFill>
                <a:highlight>
                  <a:srgbClr val="FFFFFF"/>
                </a:highlight>
                <a:latin typeface="Courier New"/>
                <a:ea typeface="Courier New"/>
                <a:cs typeface="Courier New"/>
                <a:sym typeface="Courier New"/>
              </a:rPr>
              <a:t>&lt;</a:t>
            </a:r>
            <a:r>
              <a:rPr lang="en" sz="1200">
                <a:solidFill>
                  <a:srgbClr val="CC0000"/>
                </a:solidFill>
                <a:highlight>
                  <a:srgbClr val="FFFFFF"/>
                </a:highlight>
                <a:latin typeface="Courier New"/>
                <a:ea typeface="Courier New"/>
                <a:cs typeface="Courier New"/>
                <a:sym typeface="Courier New"/>
              </a:rPr>
              <a:t>style</a:t>
            </a:r>
            <a:r>
              <a:rPr lang="en" sz="1200">
                <a:solidFill>
                  <a:srgbClr val="0000CD"/>
                </a:solidFill>
                <a:highlight>
                  <a:srgbClr val="FFFFFF"/>
                </a:highlight>
                <a:latin typeface="Courier New"/>
                <a:ea typeface="Courier New"/>
                <a:cs typeface="Courier New"/>
                <a:sym typeface="Courier New"/>
              </a:rPr>
              <a:t>&gt;</a:t>
            </a:r>
            <a:r>
              <a:rPr b="1" lang="en" sz="1200">
                <a:solidFill>
                  <a:schemeClr val="lt1"/>
                </a:solidFill>
                <a:latin typeface="Quicksand"/>
                <a:ea typeface="Quicksand"/>
                <a:cs typeface="Quicksand"/>
                <a:sym typeface="Quicksand"/>
              </a:rPr>
              <a:t> tags in the html doc to define style</a:t>
            </a:r>
            <a:endParaRPr b="1" sz="2400">
              <a:solidFill>
                <a:srgbClr val="05F2D0"/>
              </a:solidFill>
              <a:latin typeface="Quicksand"/>
              <a:ea typeface="Quicksand"/>
              <a:cs typeface="Quicksand"/>
              <a:sym typeface="Quicksand"/>
            </a:endParaRPr>
          </a:p>
        </p:txBody>
      </p:sp>
      <p:sp>
        <p:nvSpPr>
          <p:cNvPr id="473" name="Google Shape;473;p93"/>
          <p:cNvSpPr txBox="1"/>
          <p:nvPr/>
        </p:nvSpPr>
        <p:spPr>
          <a:xfrm>
            <a:off x="1086500" y="2869025"/>
            <a:ext cx="3173100" cy="5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200">
                <a:solidFill>
                  <a:schemeClr val="lt1"/>
                </a:solidFill>
                <a:latin typeface="Quicksand"/>
                <a:ea typeface="Quicksand"/>
                <a:cs typeface="Quicksand"/>
                <a:sym typeface="Quicksand"/>
              </a:rPr>
              <a:t>defined in the &lt;head&gt; section of html doc, within &lt;style&gt; element:</a:t>
            </a:r>
            <a:endParaRPr/>
          </a:p>
        </p:txBody>
      </p:sp>
      <p:sp>
        <p:nvSpPr>
          <p:cNvPr id="474" name="Google Shape;474;p93"/>
          <p:cNvSpPr/>
          <p:nvPr/>
        </p:nvSpPr>
        <p:spPr>
          <a:xfrm>
            <a:off x="4673350" y="2067075"/>
            <a:ext cx="3090300" cy="2903700"/>
          </a:xfrm>
          <a:prstGeom prst="rect">
            <a:avLst/>
          </a:prstGeom>
          <a:solidFill>
            <a:srgbClr val="F3F3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t/>
            </a:r>
            <a:endParaRPr sz="8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!DOCTYPE</a:t>
            </a:r>
            <a:r>
              <a:rPr lang="en" sz="800">
                <a:solidFill>
                  <a:srgbClr val="FF0000"/>
                </a:solidFill>
                <a:latin typeface="Courier New"/>
                <a:ea typeface="Courier New"/>
                <a:cs typeface="Courier New"/>
                <a:sym typeface="Courier New"/>
              </a:rPr>
              <a:t> html</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html</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head</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457200" lvl="0" marL="0" rtl="0" algn="l">
              <a:spcBef>
                <a:spcPts val="0"/>
              </a:spcBef>
              <a:spcAft>
                <a:spcPts val="0"/>
              </a:spcAft>
              <a:buClr>
                <a:srgbClr val="000000"/>
              </a:buClr>
              <a:buSzPts val="1100"/>
              <a:buFont typeface="Arial"/>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style</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457200" lvl="0" marL="457200" rtl="0" algn="l">
              <a:spcBef>
                <a:spcPts val="0"/>
              </a:spcBef>
              <a:spcAft>
                <a:spcPts val="0"/>
              </a:spcAft>
              <a:buNone/>
            </a:pPr>
            <a:r>
              <a:rPr lang="en" sz="800">
                <a:solidFill>
                  <a:srgbClr val="A52A2A"/>
                </a:solidFill>
                <a:latin typeface="Courier New"/>
                <a:ea typeface="Courier New"/>
                <a:cs typeface="Courier New"/>
                <a:sym typeface="Courier New"/>
              </a:rPr>
              <a:t>body </a:t>
            </a:r>
            <a:r>
              <a:rPr lang="en" sz="800">
                <a:latin typeface="Courier New"/>
                <a:ea typeface="Courier New"/>
                <a:cs typeface="Courier New"/>
                <a:sym typeface="Courier New"/>
              </a:rPr>
              <a:t>{</a:t>
            </a:r>
            <a:endParaRPr sz="800">
              <a:latin typeface="Courier New"/>
              <a:ea typeface="Courier New"/>
              <a:cs typeface="Courier New"/>
              <a:sym typeface="Courier New"/>
            </a:endParaRPr>
          </a:p>
          <a:p>
            <a:pPr indent="457200" lvl="0" marL="457200" rtl="0" algn="l">
              <a:spcBef>
                <a:spcPts val="0"/>
              </a:spcBef>
              <a:spcAft>
                <a:spcPts val="0"/>
              </a:spcAft>
              <a:buNone/>
            </a:pPr>
            <a:r>
              <a:rPr lang="en" sz="800">
                <a:solidFill>
                  <a:srgbClr val="FF0000"/>
                </a:solidFill>
                <a:latin typeface="Courier New"/>
                <a:ea typeface="Courier New"/>
                <a:cs typeface="Courier New"/>
                <a:sym typeface="Courier New"/>
              </a:rPr>
              <a:t>   background-color</a:t>
            </a:r>
            <a:r>
              <a:rPr lang="en" sz="800">
                <a:latin typeface="Courier New"/>
                <a:ea typeface="Courier New"/>
                <a:cs typeface="Courier New"/>
                <a:sym typeface="Courier New"/>
              </a:rPr>
              <a:t>:</a:t>
            </a:r>
            <a:r>
              <a:rPr lang="en" sz="800">
                <a:solidFill>
                  <a:srgbClr val="0000CD"/>
                </a:solidFill>
                <a:latin typeface="Courier New"/>
                <a:ea typeface="Courier New"/>
                <a:cs typeface="Courier New"/>
                <a:sym typeface="Courier New"/>
              </a:rPr>
              <a:t> powderblue</a:t>
            </a:r>
            <a:r>
              <a:rPr lang="en" sz="800">
                <a:latin typeface="Courier New"/>
                <a:ea typeface="Courier New"/>
                <a:cs typeface="Courier New"/>
                <a:sym typeface="Courier New"/>
              </a:rPr>
              <a:t>;</a:t>
            </a:r>
            <a:endParaRPr sz="800">
              <a:latin typeface="Courier New"/>
              <a:ea typeface="Courier New"/>
              <a:cs typeface="Courier New"/>
              <a:sym typeface="Courier New"/>
            </a:endParaRPr>
          </a:p>
          <a:p>
            <a:pPr indent="457200" lvl="0" marL="457200" rtl="0" algn="l">
              <a:spcBef>
                <a:spcPts val="0"/>
              </a:spcBef>
              <a:spcAft>
                <a:spcPts val="0"/>
              </a:spcAft>
              <a:buClr>
                <a:srgbClr val="000000"/>
              </a:buClr>
              <a:buSzPts val="1100"/>
              <a:buFont typeface="Arial"/>
              <a:buNone/>
            </a:pPr>
            <a:r>
              <a:rPr lang="en" sz="800">
                <a:latin typeface="Courier New"/>
                <a:ea typeface="Courier New"/>
                <a:cs typeface="Courier New"/>
                <a:sym typeface="Courier New"/>
              </a:rPr>
              <a:t>}</a:t>
            </a:r>
            <a:endParaRPr sz="800">
              <a:latin typeface="Courier New"/>
              <a:ea typeface="Courier New"/>
              <a:cs typeface="Courier New"/>
              <a:sym typeface="Courier New"/>
            </a:endParaRPr>
          </a:p>
          <a:p>
            <a:pPr indent="457200" lvl="0" marL="457200" rtl="0" algn="l">
              <a:spcBef>
                <a:spcPts val="0"/>
              </a:spcBef>
              <a:spcAft>
                <a:spcPts val="0"/>
              </a:spcAft>
              <a:buNone/>
            </a:pPr>
            <a:r>
              <a:rPr lang="en" sz="800">
                <a:solidFill>
                  <a:srgbClr val="A52A2A"/>
                </a:solidFill>
                <a:latin typeface="Courier New"/>
                <a:ea typeface="Courier New"/>
                <a:cs typeface="Courier New"/>
                <a:sym typeface="Courier New"/>
              </a:rPr>
              <a:t>h1   </a:t>
            </a:r>
            <a:r>
              <a:rPr lang="en" sz="800">
                <a:latin typeface="Courier New"/>
                <a:ea typeface="Courier New"/>
                <a:cs typeface="Courier New"/>
                <a:sym typeface="Courier New"/>
              </a:rPr>
              <a:t>{</a:t>
            </a:r>
            <a:endParaRPr sz="800">
              <a:latin typeface="Courier New"/>
              <a:ea typeface="Courier New"/>
              <a:cs typeface="Courier New"/>
              <a:sym typeface="Courier New"/>
            </a:endParaRPr>
          </a:p>
          <a:p>
            <a:pPr indent="457200" lvl="0" marL="457200" rtl="0" algn="l">
              <a:spcBef>
                <a:spcPts val="0"/>
              </a:spcBef>
              <a:spcAft>
                <a:spcPts val="0"/>
              </a:spcAft>
              <a:buNone/>
            </a:pPr>
            <a:r>
              <a:rPr lang="en" sz="800">
                <a:solidFill>
                  <a:srgbClr val="FF0000"/>
                </a:solidFill>
                <a:latin typeface="Courier New"/>
                <a:ea typeface="Courier New"/>
                <a:cs typeface="Courier New"/>
                <a:sym typeface="Courier New"/>
              </a:rPr>
              <a:t>   color</a:t>
            </a:r>
            <a:r>
              <a:rPr lang="en" sz="800">
                <a:latin typeface="Courier New"/>
                <a:ea typeface="Courier New"/>
                <a:cs typeface="Courier New"/>
                <a:sym typeface="Courier New"/>
              </a:rPr>
              <a:t>:</a:t>
            </a:r>
            <a:r>
              <a:rPr lang="en" sz="800">
                <a:solidFill>
                  <a:srgbClr val="0000CD"/>
                </a:solidFill>
                <a:latin typeface="Courier New"/>
                <a:ea typeface="Courier New"/>
                <a:cs typeface="Courier New"/>
                <a:sym typeface="Courier New"/>
              </a:rPr>
              <a:t> blue</a:t>
            </a:r>
            <a:r>
              <a:rPr lang="en" sz="800">
                <a:latin typeface="Courier New"/>
                <a:ea typeface="Courier New"/>
                <a:cs typeface="Courier New"/>
                <a:sym typeface="Courier New"/>
              </a:rPr>
              <a:t>;</a:t>
            </a:r>
            <a:endParaRPr sz="800">
              <a:latin typeface="Courier New"/>
              <a:ea typeface="Courier New"/>
              <a:cs typeface="Courier New"/>
              <a:sym typeface="Courier New"/>
            </a:endParaRPr>
          </a:p>
          <a:p>
            <a:pPr indent="457200" lvl="0" marL="457200" rtl="0" algn="l">
              <a:spcBef>
                <a:spcPts val="0"/>
              </a:spcBef>
              <a:spcAft>
                <a:spcPts val="0"/>
              </a:spcAft>
              <a:buClr>
                <a:srgbClr val="000000"/>
              </a:buClr>
              <a:buSzPts val="1100"/>
              <a:buFont typeface="Arial"/>
              <a:buNone/>
            </a:pPr>
            <a:r>
              <a:rPr lang="en" sz="800">
                <a:latin typeface="Courier New"/>
                <a:ea typeface="Courier New"/>
                <a:cs typeface="Courier New"/>
                <a:sym typeface="Courier New"/>
              </a:rPr>
              <a:t>}</a:t>
            </a:r>
            <a:endParaRPr sz="800">
              <a:latin typeface="Courier New"/>
              <a:ea typeface="Courier New"/>
              <a:cs typeface="Courier New"/>
              <a:sym typeface="Courier New"/>
            </a:endParaRPr>
          </a:p>
          <a:p>
            <a:pPr indent="457200" lvl="0" marL="457200" rtl="0" algn="l">
              <a:spcBef>
                <a:spcPts val="0"/>
              </a:spcBef>
              <a:spcAft>
                <a:spcPts val="0"/>
              </a:spcAft>
              <a:buNone/>
            </a:pPr>
            <a:r>
              <a:rPr lang="en" sz="800">
                <a:solidFill>
                  <a:srgbClr val="A52A2A"/>
                </a:solidFill>
                <a:latin typeface="Courier New"/>
                <a:ea typeface="Courier New"/>
                <a:cs typeface="Courier New"/>
                <a:sym typeface="Courier New"/>
              </a:rPr>
              <a:t>p    </a:t>
            </a:r>
            <a:r>
              <a:rPr lang="en" sz="800">
                <a:latin typeface="Courier New"/>
                <a:ea typeface="Courier New"/>
                <a:cs typeface="Courier New"/>
                <a:sym typeface="Courier New"/>
              </a:rPr>
              <a:t>{</a:t>
            </a:r>
            <a:endParaRPr sz="800">
              <a:latin typeface="Courier New"/>
              <a:ea typeface="Courier New"/>
              <a:cs typeface="Courier New"/>
              <a:sym typeface="Courier New"/>
            </a:endParaRPr>
          </a:p>
          <a:p>
            <a:pPr indent="457200" lvl="0" marL="457200" rtl="0" algn="l">
              <a:spcBef>
                <a:spcPts val="0"/>
              </a:spcBef>
              <a:spcAft>
                <a:spcPts val="0"/>
              </a:spcAft>
              <a:buNone/>
            </a:pPr>
            <a:r>
              <a:rPr lang="en" sz="800">
                <a:solidFill>
                  <a:srgbClr val="FF0000"/>
                </a:solidFill>
                <a:latin typeface="Courier New"/>
                <a:ea typeface="Courier New"/>
                <a:cs typeface="Courier New"/>
                <a:sym typeface="Courier New"/>
              </a:rPr>
              <a:t>   color</a:t>
            </a:r>
            <a:r>
              <a:rPr lang="en" sz="800">
                <a:latin typeface="Courier New"/>
                <a:ea typeface="Courier New"/>
                <a:cs typeface="Courier New"/>
                <a:sym typeface="Courier New"/>
              </a:rPr>
              <a:t>:</a:t>
            </a:r>
            <a:r>
              <a:rPr lang="en" sz="800">
                <a:solidFill>
                  <a:srgbClr val="0000CD"/>
                </a:solidFill>
                <a:latin typeface="Courier New"/>
                <a:ea typeface="Courier New"/>
                <a:cs typeface="Courier New"/>
                <a:sym typeface="Courier New"/>
              </a:rPr>
              <a:t> red</a:t>
            </a:r>
            <a:r>
              <a:rPr lang="en" sz="800">
                <a:latin typeface="Courier New"/>
                <a:ea typeface="Courier New"/>
                <a:cs typeface="Courier New"/>
                <a:sym typeface="Courier New"/>
              </a:rPr>
              <a:t>;</a:t>
            </a:r>
            <a:endParaRPr sz="800">
              <a:latin typeface="Courier New"/>
              <a:ea typeface="Courier New"/>
              <a:cs typeface="Courier New"/>
              <a:sym typeface="Courier New"/>
            </a:endParaRPr>
          </a:p>
          <a:p>
            <a:pPr indent="457200" lvl="0" marL="457200" rtl="0" algn="l">
              <a:spcBef>
                <a:spcPts val="0"/>
              </a:spcBef>
              <a:spcAft>
                <a:spcPts val="0"/>
              </a:spcAft>
              <a:buClr>
                <a:srgbClr val="000000"/>
              </a:buClr>
              <a:buSzPts val="1100"/>
              <a:buFont typeface="Arial"/>
              <a:buNone/>
            </a:pPr>
            <a:r>
              <a:rPr lang="en" sz="800">
                <a:latin typeface="Courier New"/>
                <a:ea typeface="Courier New"/>
                <a:cs typeface="Courier New"/>
                <a:sym typeface="Courier New"/>
              </a:rPr>
              <a:t>}</a:t>
            </a:r>
            <a:endParaRPr sz="800">
              <a:latin typeface="Courier New"/>
              <a:ea typeface="Courier New"/>
              <a:cs typeface="Courier New"/>
              <a:sym typeface="Courier New"/>
            </a:endParaRPr>
          </a:p>
          <a:p>
            <a:pPr indent="457200" lvl="0" marL="0" rtl="0" algn="l">
              <a:spcBef>
                <a:spcPts val="0"/>
              </a:spcBef>
              <a:spcAft>
                <a:spcPts val="0"/>
              </a:spcAft>
              <a:buClr>
                <a:srgbClr val="000000"/>
              </a:buClr>
              <a:buSzPts val="1100"/>
              <a:buFont typeface="Arial"/>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/style</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/head</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body</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t/>
            </a:r>
            <a:endParaRPr sz="800"/>
          </a:p>
          <a:p>
            <a:pPr indent="457200" lvl="0" marL="0" rtl="0" algn="l">
              <a:spcBef>
                <a:spcPts val="0"/>
              </a:spcBef>
              <a:spcAft>
                <a:spcPts val="0"/>
              </a:spcAft>
              <a:buClr>
                <a:srgbClr val="000000"/>
              </a:buClr>
              <a:buSzPts val="1100"/>
              <a:buFont typeface="Arial"/>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h1</a:t>
            </a:r>
            <a:r>
              <a:rPr lang="en" sz="800">
                <a:solidFill>
                  <a:srgbClr val="0000CD"/>
                </a:solidFill>
                <a:latin typeface="Courier New"/>
                <a:ea typeface="Courier New"/>
                <a:cs typeface="Courier New"/>
                <a:sym typeface="Courier New"/>
              </a:rPr>
              <a:t>&gt;</a:t>
            </a:r>
            <a:r>
              <a:rPr lang="en" sz="800">
                <a:solidFill>
                  <a:srgbClr val="17E7C3"/>
                </a:solidFill>
                <a:latin typeface="Courier New"/>
                <a:ea typeface="Courier New"/>
                <a:cs typeface="Courier New"/>
                <a:sym typeface="Courier New"/>
              </a:rPr>
              <a:t>This is a heading</a:t>
            </a: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/h1</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457200" lvl="0" marL="0" rtl="0" algn="l">
              <a:spcBef>
                <a:spcPts val="0"/>
              </a:spcBef>
              <a:spcAft>
                <a:spcPts val="0"/>
              </a:spcAft>
              <a:buClr>
                <a:srgbClr val="000000"/>
              </a:buClr>
              <a:buSzPts val="1100"/>
              <a:buFont typeface="Arial"/>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p</a:t>
            </a:r>
            <a:r>
              <a:rPr lang="en" sz="800">
                <a:solidFill>
                  <a:srgbClr val="0000CD"/>
                </a:solidFill>
                <a:latin typeface="Courier New"/>
                <a:ea typeface="Courier New"/>
                <a:cs typeface="Courier New"/>
                <a:sym typeface="Courier New"/>
              </a:rPr>
              <a:t>&gt;</a:t>
            </a:r>
            <a:r>
              <a:rPr lang="en" sz="800">
                <a:solidFill>
                  <a:srgbClr val="17E7C3"/>
                </a:solidFill>
                <a:latin typeface="Courier New"/>
                <a:ea typeface="Courier New"/>
                <a:cs typeface="Courier New"/>
                <a:sym typeface="Courier New"/>
              </a:rPr>
              <a:t>This is a paragraph.</a:t>
            </a: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/p</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t/>
            </a:r>
            <a:endParaRPr sz="800"/>
          </a:p>
          <a:p>
            <a:pPr indent="0" lvl="0" marL="0" rtl="0" algn="l">
              <a:spcBef>
                <a:spcPts val="0"/>
              </a:spcBef>
              <a:spcAft>
                <a:spcPts val="0"/>
              </a:spcAft>
              <a:buClr>
                <a:srgbClr val="000000"/>
              </a:buClr>
              <a:buSzPts val="1100"/>
              <a:buFont typeface="Arial"/>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/body</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/html</a:t>
            </a:r>
            <a:r>
              <a:rPr lang="en" sz="800">
                <a:solidFill>
                  <a:srgbClr val="0000CD"/>
                </a:solidFill>
                <a:latin typeface="Courier New"/>
                <a:ea typeface="Courier New"/>
                <a:cs typeface="Courier New"/>
                <a:sym typeface="Courier New"/>
              </a:rPr>
              <a:t>&gt;</a:t>
            </a:r>
            <a:endParaRPr sz="800"/>
          </a:p>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8" name="Shape 478"/>
        <p:cNvGrpSpPr/>
        <p:nvPr/>
      </p:nvGrpSpPr>
      <p:grpSpPr>
        <a:xfrm>
          <a:off x="0" y="0"/>
          <a:ext cx="0" cy="0"/>
          <a:chOff x="0" y="0"/>
          <a:chExt cx="0" cy="0"/>
        </a:xfrm>
      </p:grpSpPr>
      <p:sp>
        <p:nvSpPr>
          <p:cNvPr id="479" name="Google Shape;479;p94"/>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rgbClr val="FFFFFF"/>
                </a:solidFill>
                <a:latin typeface="Quicksand"/>
                <a:ea typeface="Quicksand"/>
                <a:cs typeface="Quicksand"/>
                <a:sym typeface="Quicksand"/>
              </a:rPr>
              <a:t>exercise 3</a:t>
            </a:r>
            <a:endParaRPr b="1" sz="4500">
              <a:solidFill>
                <a:srgbClr val="FFFFFF"/>
              </a:solidFill>
              <a:latin typeface="Quicksand"/>
              <a:ea typeface="Quicksand"/>
              <a:cs typeface="Quicksand"/>
              <a:sym typeface="Quicksand"/>
            </a:endParaRPr>
          </a:p>
        </p:txBody>
      </p:sp>
      <p:sp>
        <p:nvSpPr>
          <p:cNvPr id="480" name="Google Shape;480;p94"/>
          <p:cNvSpPr txBox="1"/>
          <p:nvPr/>
        </p:nvSpPr>
        <p:spPr>
          <a:xfrm>
            <a:off x="765800" y="1541975"/>
            <a:ext cx="3000000" cy="15069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chemeClr val="lt1"/>
              </a:buClr>
              <a:buSzPts val="1400"/>
              <a:buFont typeface="Quicksand"/>
              <a:buChar char="●"/>
            </a:pPr>
            <a:r>
              <a:rPr lang="en">
                <a:solidFill>
                  <a:schemeClr val="lt1"/>
                </a:solidFill>
                <a:latin typeface="Quicksand"/>
                <a:ea typeface="Quicksand"/>
                <a:cs typeface="Quicksand"/>
                <a:sym typeface="Quicksand"/>
              </a:rPr>
              <a:t>Open JSFiddle.net or text editor on your computer</a:t>
            </a:r>
            <a:endParaRPr>
              <a:solidFill>
                <a:schemeClr val="lt1"/>
              </a:solidFill>
              <a:latin typeface="Quicksand"/>
              <a:ea typeface="Quicksand"/>
              <a:cs typeface="Quicksand"/>
              <a:sym typeface="Quicksand"/>
            </a:endParaRPr>
          </a:p>
          <a:p>
            <a:pPr indent="-317500" lvl="0" marL="457200" rtl="0" algn="l">
              <a:spcBef>
                <a:spcPts val="0"/>
              </a:spcBef>
              <a:spcAft>
                <a:spcPts val="0"/>
              </a:spcAft>
              <a:buClr>
                <a:schemeClr val="lt1"/>
              </a:buClr>
              <a:buSzPts val="1400"/>
              <a:buFont typeface="Quicksand"/>
              <a:buChar char="●"/>
            </a:pPr>
            <a:r>
              <a:rPr lang="en">
                <a:solidFill>
                  <a:schemeClr val="lt1"/>
                </a:solidFill>
                <a:latin typeface="Quicksand"/>
                <a:ea typeface="Quicksand"/>
                <a:cs typeface="Quicksand"/>
                <a:sym typeface="Quicksand"/>
              </a:rPr>
              <a:t>Use internal CSS to create a simple page</a:t>
            </a:r>
            <a:endParaRPr>
              <a:solidFill>
                <a:schemeClr val="lt1"/>
              </a:solidFill>
              <a:latin typeface="Quicksand"/>
              <a:ea typeface="Quicksand"/>
              <a:cs typeface="Quicksand"/>
              <a:sym typeface="Quicksand"/>
            </a:endParaRPr>
          </a:p>
          <a:p>
            <a:pPr indent="-317500" lvl="0" marL="457200" rtl="0" algn="l">
              <a:spcBef>
                <a:spcPts val="0"/>
              </a:spcBef>
              <a:spcAft>
                <a:spcPts val="0"/>
              </a:spcAft>
              <a:buClr>
                <a:schemeClr val="lt1"/>
              </a:buClr>
              <a:buSzPts val="1400"/>
              <a:buFont typeface="Quicksand"/>
              <a:buChar char="●"/>
            </a:pPr>
            <a:r>
              <a:rPr lang="en">
                <a:solidFill>
                  <a:schemeClr val="lt1"/>
                </a:solidFill>
                <a:latin typeface="Quicksand"/>
                <a:ea typeface="Quicksand"/>
                <a:cs typeface="Quicksand"/>
                <a:sym typeface="Quicksand"/>
              </a:rPr>
              <a:t>Style whatever elements you prefer (&lt;p&gt;, &lt;h1&gt;-&lt;h6&gt;, &lt;ul&gt; or &lt;ol&gt;, etc.)</a:t>
            </a:r>
            <a:endParaRPr>
              <a:solidFill>
                <a:schemeClr val="lt1"/>
              </a:solidFill>
              <a:latin typeface="Quicksand"/>
              <a:ea typeface="Quicksand"/>
              <a:cs typeface="Quicksand"/>
              <a:sym typeface="Quicksand"/>
            </a:endParaRPr>
          </a:p>
        </p:txBody>
      </p:sp>
      <p:sp>
        <p:nvSpPr>
          <p:cNvPr id="481" name="Google Shape;481;p94"/>
          <p:cNvSpPr/>
          <p:nvPr/>
        </p:nvSpPr>
        <p:spPr>
          <a:xfrm>
            <a:off x="1110925" y="3173200"/>
            <a:ext cx="2558100" cy="1804500"/>
          </a:xfrm>
          <a:prstGeom prst="rect">
            <a:avLst/>
          </a:prstGeom>
          <a:solidFill>
            <a:srgbClr val="F3F3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!DOCTYPE</a:t>
            </a:r>
            <a:r>
              <a:rPr lang="en" sz="800">
                <a:solidFill>
                  <a:srgbClr val="FF0000"/>
                </a:solidFill>
                <a:latin typeface="Courier New"/>
                <a:ea typeface="Courier New"/>
                <a:cs typeface="Courier New"/>
                <a:sym typeface="Courier New"/>
              </a:rPr>
              <a:t> html</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html</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head</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45720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style</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457200" lvl="0" marL="457200" rtl="0" algn="l">
              <a:spcBef>
                <a:spcPts val="0"/>
              </a:spcBef>
              <a:spcAft>
                <a:spcPts val="0"/>
              </a:spcAft>
              <a:buNone/>
            </a:pPr>
            <a:r>
              <a:rPr lang="en" sz="800">
                <a:solidFill>
                  <a:srgbClr val="A52A2A"/>
                </a:solidFill>
                <a:latin typeface="Courier New"/>
                <a:ea typeface="Courier New"/>
                <a:cs typeface="Courier New"/>
                <a:sym typeface="Courier New"/>
              </a:rPr>
              <a:t>body </a:t>
            </a:r>
            <a:r>
              <a:rPr lang="en" sz="800">
                <a:latin typeface="Courier New"/>
                <a:ea typeface="Courier New"/>
                <a:cs typeface="Courier New"/>
                <a:sym typeface="Courier New"/>
              </a:rPr>
              <a:t>{</a:t>
            </a:r>
            <a:endParaRPr sz="800">
              <a:latin typeface="Courier New"/>
              <a:ea typeface="Courier New"/>
              <a:cs typeface="Courier New"/>
              <a:sym typeface="Courier New"/>
            </a:endParaRPr>
          </a:p>
          <a:p>
            <a:pPr indent="457200" lvl="0" marL="457200" rtl="0" algn="l">
              <a:spcBef>
                <a:spcPts val="0"/>
              </a:spcBef>
              <a:spcAft>
                <a:spcPts val="0"/>
              </a:spcAft>
              <a:buNone/>
            </a:pPr>
            <a:r>
              <a:rPr lang="en" sz="800">
                <a:solidFill>
                  <a:srgbClr val="FF0000"/>
                </a:solidFill>
                <a:latin typeface="Courier New"/>
                <a:ea typeface="Courier New"/>
                <a:cs typeface="Courier New"/>
                <a:sym typeface="Courier New"/>
              </a:rPr>
              <a:t>   </a:t>
            </a:r>
            <a:r>
              <a:rPr lang="en" sz="800">
                <a:solidFill>
                  <a:srgbClr val="17E7C3"/>
                </a:solidFill>
                <a:latin typeface="Courier New"/>
                <a:ea typeface="Courier New"/>
                <a:cs typeface="Courier New"/>
                <a:sym typeface="Courier New"/>
              </a:rPr>
              <a:t>...</a:t>
            </a:r>
            <a:endParaRPr sz="800">
              <a:solidFill>
                <a:srgbClr val="17E7C3"/>
              </a:solidFill>
              <a:latin typeface="Courier New"/>
              <a:ea typeface="Courier New"/>
              <a:cs typeface="Courier New"/>
              <a:sym typeface="Courier New"/>
            </a:endParaRPr>
          </a:p>
          <a:p>
            <a:pPr indent="457200" lvl="0" marL="457200" rtl="0" algn="l">
              <a:spcBef>
                <a:spcPts val="0"/>
              </a:spcBef>
              <a:spcAft>
                <a:spcPts val="0"/>
              </a:spcAft>
              <a:buNone/>
            </a:pPr>
            <a:r>
              <a:rPr lang="en" sz="800">
                <a:latin typeface="Courier New"/>
                <a:ea typeface="Courier New"/>
                <a:cs typeface="Courier New"/>
                <a:sym typeface="Courier New"/>
              </a:rPr>
              <a:t>}</a:t>
            </a:r>
            <a:endParaRPr sz="800">
              <a:latin typeface="Courier New"/>
              <a:ea typeface="Courier New"/>
              <a:cs typeface="Courier New"/>
              <a:sym typeface="Courier New"/>
            </a:endParaRPr>
          </a:p>
          <a:p>
            <a:pPr indent="45720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/style</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/head</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body</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17E7C3"/>
                </a:solidFill>
                <a:latin typeface="Courier New"/>
                <a:ea typeface="Courier New"/>
                <a:cs typeface="Courier New"/>
                <a:sym typeface="Courier New"/>
              </a:rPr>
              <a:t>   ...</a:t>
            </a:r>
            <a:endParaRPr sz="800">
              <a:solidFill>
                <a:srgbClr val="17E7C3"/>
              </a:solidFill>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/body</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/html</a:t>
            </a:r>
            <a:r>
              <a:rPr lang="en" sz="800">
                <a:solidFill>
                  <a:srgbClr val="0000CD"/>
                </a:solidFill>
                <a:latin typeface="Courier New"/>
                <a:ea typeface="Courier New"/>
                <a:cs typeface="Courier New"/>
                <a:sym typeface="Courier New"/>
              </a:rPr>
              <a:t>&gt;</a:t>
            </a:r>
            <a:endParaRPr sz="800"/>
          </a:p>
          <a:p>
            <a:pPr indent="0" lvl="0" marL="0" rtl="0" algn="l">
              <a:spcBef>
                <a:spcPts val="0"/>
              </a:spcBef>
              <a:spcAft>
                <a:spcPts val="0"/>
              </a:spcAft>
              <a:buNone/>
            </a:pPr>
            <a:r>
              <a:t/>
            </a:r>
            <a:endParaRPr/>
          </a:p>
        </p:txBody>
      </p:sp>
      <p:grpSp>
        <p:nvGrpSpPr>
          <p:cNvPr id="482" name="Google Shape;482;p94"/>
          <p:cNvGrpSpPr/>
          <p:nvPr/>
        </p:nvGrpSpPr>
        <p:grpSpPr>
          <a:xfrm>
            <a:off x="4175625" y="2219275"/>
            <a:ext cx="4110900" cy="1506900"/>
            <a:chOff x="4175625" y="2219275"/>
            <a:chExt cx="4110900" cy="1506900"/>
          </a:xfrm>
        </p:grpSpPr>
        <p:sp>
          <p:nvSpPr>
            <p:cNvPr id="483" name="Google Shape;483;p94"/>
            <p:cNvSpPr/>
            <p:nvPr/>
          </p:nvSpPr>
          <p:spPr>
            <a:xfrm>
              <a:off x="4175625" y="2219275"/>
              <a:ext cx="4110900" cy="15069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94"/>
            <p:cNvSpPr txBox="1"/>
            <p:nvPr/>
          </p:nvSpPr>
          <p:spPr>
            <a:xfrm>
              <a:off x="4235600" y="2260950"/>
              <a:ext cx="4050900" cy="13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Quicksand"/>
                  <a:ea typeface="Quicksand"/>
                  <a:cs typeface="Quicksand"/>
                  <a:sym typeface="Quicksand"/>
                </a:rPr>
                <a:t>some other CSS properties:</a:t>
              </a:r>
              <a:endParaRPr sz="1200">
                <a:solidFill>
                  <a:schemeClr val="lt1"/>
                </a:solidFill>
                <a:latin typeface="Quicksand"/>
                <a:ea typeface="Quicksand"/>
                <a:cs typeface="Quicksand"/>
                <a:sym typeface="Quicksand"/>
              </a:endParaRPr>
            </a:p>
            <a:p>
              <a:pPr indent="-304800" lvl="0" marL="457200" rtl="0" algn="l">
                <a:spcBef>
                  <a:spcPts val="0"/>
                </a:spcBef>
                <a:spcAft>
                  <a:spcPts val="0"/>
                </a:spcAft>
                <a:buClr>
                  <a:schemeClr val="lt1"/>
                </a:buClr>
                <a:buSzPts val="1200"/>
                <a:buFont typeface="Quicksand"/>
                <a:buChar char="●"/>
              </a:pPr>
              <a:r>
                <a:rPr lang="en" sz="1200">
                  <a:solidFill>
                    <a:schemeClr val="lt1"/>
                  </a:solidFill>
                  <a:latin typeface="Quicksand"/>
                  <a:ea typeface="Quicksand"/>
                  <a:cs typeface="Quicksand"/>
                  <a:sym typeface="Quicksand"/>
                </a:rPr>
                <a:t>background-image: url(</a:t>
              </a:r>
              <a:r>
                <a:rPr i="1" lang="en" sz="1200">
                  <a:solidFill>
                    <a:srgbClr val="17E7C3"/>
                  </a:solidFill>
                  <a:latin typeface="Quicksand"/>
                  <a:ea typeface="Quicksand"/>
                  <a:cs typeface="Quicksand"/>
                  <a:sym typeface="Quicksand"/>
                </a:rPr>
                <a:t>insert image url here</a:t>
              </a:r>
              <a:r>
                <a:rPr lang="en" sz="1200">
                  <a:solidFill>
                    <a:schemeClr val="lt1"/>
                  </a:solidFill>
                  <a:latin typeface="Quicksand"/>
                  <a:ea typeface="Quicksand"/>
                  <a:cs typeface="Quicksand"/>
                  <a:sym typeface="Quicksand"/>
                </a:rPr>
                <a:t>)</a:t>
              </a:r>
              <a:endParaRPr sz="1200">
                <a:solidFill>
                  <a:schemeClr val="lt1"/>
                </a:solidFill>
                <a:latin typeface="Quicksand"/>
                <a:ea typeface="Quicksand"/>
                <a:cs typeface="Quicksand"/>
                <a:sym typeface="Quicksand"/>
              </a:endParaRPr>
            </a:p>
            <a:p>
              <a:pPr indent="-304800" lvl="0" marL="457200" rtl="0" algn="l">
                <a:spcBef>
                  <a:spcPts val="0"/>
                </a:spcBef>
                <a:spcAft>
                  <a:spcPts val="0"/>
                </a:spcAft>
                <a:buClr>
                  <a:schemeClr val="lt1"/>
                </a:buClr>
                <a:buSzPts val="1200"/>
                <a:buFont typeface="Quicksand"/>
                <a:buChar char="●"/>
              </a:pPr>
              <a:r>
                <a:rPr lang="en" sz="1200">
                  <a:solidFill>
                    <a:schemeClr val="lt1"/>
                  </a:solidFill>
                  <a:latin typeface="Quicksand"/>
                  <a:ea typeface="Quicksand"/>
                  <a:cs typeface="Quicksand"/>
                  <a:sym typeface="Quicksand"/>
                </a:rPr>
                <a:t>background-color: </a:t>
              </a:r>
              <a:r>
                <a:rPr i="1" lang="en" sz="1200">
                  <a:solidFill>
                    <a:srgbClr val="17E7C3"/>
                  </a:solidFill>
                  <a:latin typeface="Quicksand"/>
                  <a:ea typeface="Quicksand"/>
                  <a:cs typeface="Quicksand"/>
                  <a:sym typeface="Quicksand"/>
                </a:rPr>
                <a:t>color</a:t>
              </a:r>
              <a:endParaRPr i="1" sz="1200">
                <a:solidFill>
                  <a:srgbClr val="17E7C3"/>
                </a:solidFill>
                <a:latin typeface="Quicksand"/>
                <a:ea typeface="Quicksand"/>
                <a:cs typeface="Quicksand"/>
                <a:sym typeface="Quicksand"/>
              </a:endParaRPr>
            </a:p>
            <a:p>
              <a:pPr indent="-304800" lvl="0" marL="457200" rtl="0" algn="l">
                <a:spcBef>
                  <a:spcPts val="0"/>
                </a:spcBef>
                <a:spcAft>
                  <a:spcPts val="0"/>
                </a:spcAft>
                <a:buClr>
                  <a:schemeClr val="lt1"/>
                </a:buClr>
                <a:buSzPts val="1200"/>
                <a:buFont typeface="Quicksand"/>
                <a:buChar char="●"/>
              </a:pPr>
              <a:r>
                <a:rPr lang="en" sz="1200">
                  <a:solidFill>
                    <a:schemeClr val="lt1"/>
                  </a:solidFill>
                  <a:latin typeface="Quicksand"/>
                  <a:ea typeface="Quicksand"/>
                  <a:cs typeface="Quicksand"/>
                  <a:sym typeface="Quicksand"/>
                </a:rPr>
                <a:t>font-family: </a:t>
              </a:r>
              <a:r>
                <a:rPr i="1" lang="en" sz="1200">
                  <a:solidFill>
                    <a:srgbClr val="17E7C3"/>
                  </a:solidFill>
                  <a:latin typeface="Quicksand"/>
                  <a:ea typeface="Quicksand"/>
                  <a:cs typeface="Quicksand"/>
                  <a:sym typeface="Quicksand"/>
                </a:rPr>
                <a:t>font or font-family</a:t>
              </a:r>
              <a:endParaRPr i="1" sz="1200">
                <a:solidFill>
                  <a:srgbClr val="17E7C3"/>
                </a:solidFill>
                <a:latin typeface="Quicksand"/>
                <a:ea typeface="Quicksand"/>
                <a:cs typeface="Quicksand"/>
                <a:sym typeface="Quicksand"/>
              </a:endParaRPr>
            </a:p>
            <a:p>
              <a:pPr indent="-304800" lvl="0" marL="457200" rtl="0" algn="l">
                <a:spcBef>
                  <a:spcPts val="0"/>
                </a:spcBef>
                <a:spcAft>
                  <a:spcPts val="0"/>
                </a:spcAft>
                <a:buClr>
                  <a:schemeClr val="lt1"/>
                </a:buClr>
                <a:buSzPts val="1200"/>
                <a:buFont typeface="Quicksand"/>
                <a:buChar char="●"/>
              </a:pPr>
              <a:r>
                <a:rPr lang="en" sz="1200">
                  <a:solidFill>
                    <a:schemeClr val="lt1"/>
                  </a:solidFill>
                  <a:latin typeface="Quicksand"/>
                  <a:ea typeface="Quicksand"/>
                  <a:cs typeface="Quicksand"/>
                  <a:sym typeface="Quicksand"/>
                </a:rPr>
                <a:t>font-style: </a:t>
              </a:r>
              <a:r>
                <a:rPr i="1" lang="en" sz="1200">
                  <a:solidFill>
                    <a:srgbClr val="17E7C3"/>
                  </a:solidFill>
                  <a:latin typeface="Quicksand"/>
                  <a:ea typeface="Quicksand"/>
                  <a:cs typeface="Quicksand"/>
                  <a:sym typeface="Quicksand"/>
                </a:rPr>
                <a:t>normal, italic, oblique</a:t>
              </a:r>
              <a:endParaRPr i="1" sz="1200">
                <a:solidFill>
                  <a:srgbClr val="17E7C3"/>
                </a:solidFill>
                <a:latin typeface="Quicksand"/>
                <a:ea typeface="Quicksand"/>
                <a:cs typeface="Quicksand"/>
                <a:sym typeface="Quicksand"/>
              </a:endParaRPr>
            </a:p>
            <a:p>
              <a:pPr indent="-304800" lvl="0" marL="457200" rtl="0" algn="l">
                <a:spcBef>
                  <a:spcPts val="0"/>
                </a:spcBef>
                <a:spcAft>
                  <a:spcPts val="0"/>
                </a:spcAft>
                <a:buClr>
                  <a:schemeClr val="lt1"/>
                </a:buClr>
                <a:buSzPts val="1200"/>
                <a:buFont typeface="Quicksand"/>
                <a:buChar char="●"/>
              </a:pPr>
              <a:r>
                <a:rPr lang="en" sz="1200">
                  <a:solidFill>
                    <a:schemeClr val="lt1"/>
                  </a:solidFill>
                  <a:latin typeface="Quicksand"/>
                  <a:ea typeface="Quicksand"/>
                  <a:cs typeface="Quicksand"/>
                  <a:sym typeface="Quicksand"/>
                </a:rPr>
                <a:t>text-align: </a:t>
              </a:r>
              <a:r>
                <a:rPr i="1" lang="en" sz="1200">
                  <a:solidFill>
                    <a:srgbClr val="17E7C3"/>
                  </a:solidFill>
                  <a:latin typeface="Quicksand"/>
                  <a:ea typeface="Quicksand"/>
                  <a:cs typeface="Quicksand"/>
                  <a:sym typeface="Quicksand"/>
                </a:rPr>
                <a:t>left, right, center, justify</a:t>
              </a:r>
              <a:endParaRPr i="1" sz="1200">
                <a:solidFill>
                  <a:srgbClr val="17E7C3"/>
                </a:solidFill>
                <a:latin typeface="Quicksand"/>
                <a:ea typeface="Quicksand"/>
                <a:cs typeface="Quicksand"/>
                <a:sym typeface="Quicksand"/>
              </a:endParaRPr>
            </a:p>
            <a:p>
              <a:pPr indent="-304800" lvl="0" marL="457200" rtl="0" algn="l">
                <a:spcBef>
                  <a:spcPts val="0"/>
                </a:spcBef>
                <a:spcAft>
                  <a:spcPts val="0"/>
                </a:spcAft>
                <a:buClr>
                  <a:srgbClr val="FFFFFF"/>
                </a:buClr>
                <a:buSzPts val="1200"/>
                <a:buFont typeface="Quicksand"/>
                <a:buChar char="●"/>
              </a:pPr>
              <a:r>
                <a:rPr lang="en" sz="1200">
                  <a:solidFill>
                    <a:srgbClr val="FFFFFF"/>
                  </a:solidFill>
                  <a:latin typeface="Quicksand"/>
                  <a:ea typeface="Quicksand"/>
                  <a:cs typeface="Quicksand"/>
                  <a:sym typeface="Quicksand"/>
                </a:rPr>
                <a:t>padding: </a:t>
              </a:r>
              <a:r>
                <a:rPr i="1" lang="en" sz="1200">
                  <a:solidFill>
                    <a:srgbClr val="17E7C3"/>
                  </a:solidFill>
                  <a:latin typeface="Quicksand"/>
                  <a:ea typeface="Quicksand"/>
                  <a:cs typeface="Quicksand"/>
                  <a:sym typeface="Quicksand"/>
                </a:rPr>
                <a:t>10px</a:t>
              </a:r>
              <a:endParaRPr i="1" sz="1200">
                <a:solidFill>
                  <a:srgbClr val="17E7C3"/>
                </a:solidFill>
                <a:latin typeface="Quicksand"/>
                <a:ea typeface="Quicksand"/>
                <a:cs typeface="Quicksand"/>
                <a:sym typeface="Quicksand"/>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8" name="Shape 488"/>
        <p:cNvGrpSpPr/>
        <p:nvPr/>
      </p:nvGrpSpPr>
      <p:grpSpPr>
        <a:xfrm>
          <a:off x="0" y="0"/>
          <a:ext cx="0" cy="0"/>
          <a:chOff x="0" y="0"/>
          <a:chExt cx="0" cy="0"/>
        </a:xfrm>
      </p:grpSpPr>
      <p:sp>
        <p:nvSpPr>
          <p:cNvPr id="489" name="Google Shape;489;p95"/>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rgbClr val="FFFFFF"/>
                </a:solidFill>
                <a:latin typeface="Quicksand"/>
                <a:ea typeface="Quicksand"/>
                <a:cs typeface="Quicksand"/>
                <a:sym typeface="Quicksand"/>
              </a:rPr>
              <a:t>CSS: external</a:t>
            </a:r>
            <a:endParaRPr b="1" sz="4500">
              <a:solidFill>
                <a:srgbClr val="FFFFFF"/>
              </a:solidFill>
              <a:latin typeface="Quicksand"/>
              <a:ea typeface="Quicksand"/>
              <a:cs typeface="Quicksand"/>
              <a:sym typeface="Quicksand"/>
            </a:endParaRPr>
          </a:p>
        </p:txBody>
      </p:sp>
      <p:sp>
        <p:nvSpPr>
          <p:cNvPr id="490" name="Google Shape;490;p95"/>
          <p:cNvSpPr/>
          <p:nvPr/>
        </p:nvSpPr>
        <p:spPr>
          <a:xfrm>
            <a:off x="1086500" y="1237300"/>
            <a:ext cx="6879300" cy="654300"/>
          </a:xfrm>
          <a:prstGeom prst="roundRect">
            <a:avLst>
              <a:gd fmla="val 16667" name="adj"/>
            </a:avLst>
          </a:prstGeom>
          <a:solidFill>
            <a:srgbClr val="094C8A"/>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SzPts val="1100"/>
              <a:buNone/>
            </a:pPr>
            <a:r>
              <a:rPr b="1" lang="en">
                <a:solidFill>
                  <a:schemeClr val="lt1"/>
                </a:solidFill>
                <a:latin typeface="Quicksand"/>
                <a:ea typeface="Quicksand"/>
                <a:cs typeface="Quicksand"/>
                <a:sym typeface="Quicksand"/>
              </a:rPr>
              <a:t>uses an external sheet (not in the html doc)</a:t>
            </a:r>
            <a:endParaRPr b="1">
              <a:solidFill>
                <a:schemeClr val="lt1"/>
              </a:solidFill>
              <a:latin typeface="Quicksand"/>
              <a:ea typeface="Quicksand"/>
              <a:cs typeface="Quicksand"/>
              <a:sym typeface="Quicksand"/>
            </a:endParaRPr>
          </a:p>
        </p:txBody>
      </p:sp>
      <p:grpSp>
        <p:nvGrpSpPr>
          <p:cNvPr id="491" name="Google Shape;491;p95"/>
          <p:cNvGrpSpPr/>
          <p:nvPr/>
        </p:nvGrpSpPr>
        <p:grpSpPr>
          <a:xfrm>
            <a:off x="302625" y="1913725"/>
            <a:ext cx="3090300" cy="3105100"/>
            <a:chOff x="302625" y="1913725"/>
            <a:chExt cx="3090300" cy="3105100"/>
          </a:xfrm>
        </p:grpSpPr>
        <p:sp>
          <p:nvSpPr>
            <p:cNvPr id="492" name="Google Shape;492;p95"/>
            <p:cNvSpPr/>
            <p:nvPr/>
          </p:nvSpPr>
          <p:spPr>
            <a:xfrm>
              <a:off x="302625" y="2246825"/>
              <a:ext cx="3090300" cy="2772000"/>
            </a:xfrm>
            <a:prstGeom prst="rect">
              <a:avLst/>
            </a:prstGeom>
            <a:solidFill>
              <a:srgbClr val="F3F3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!DOCTYPE</a:t>
              </a:r>
              <a:r>
                <a:rPr lang="en" sz="800">
                  <a:solidFill>
                    <a:srgbClr val="FF0000"/>
                  </a:solidFill>
                  <a:latin typeface="Courier New"/>
                  <a:ea typeface="Courier New"/>
                  <a:cs typeface="Courier New"/>
                  <a:sym typeface="Courier New"/>
                </a:rPr>
                <a:t> html</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html</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head</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45720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style</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457200" lvl="0" marL="457200" rtl="0" algn="l">
                <a:spcBef>
                  <a:spcPts val="0"/>
                </a:spcBef>
                <a:spcAft>
                  <a:spcPts val="0"/>
                </a:spcAft>
                <a:buNone/>
              </a:pPr>
              <a:r>
                <a:rPr lang="en" sz="800">
                  <a:solidFill>
                    <a:srgbClr val="A52A2A"/>
                  </a:solidFill>
                  <a:latin typeface="Courier New"/>
                  <a:ea typeface="Courier New"/>
                  <a:cs typeface="Courier New"/>
                  <a:sym typeface="Courier New"/>
                </a:rPr>
                <a:t>body </a:t>
              </a:r>
              <a:r>
                <a:rPr lang="en" sz="800">
                  <a:latin typeface="Courier New"/>
                  <a:ea typeface="Courier New"/>
                  <a:cs typeface="Courier New"/>
                  <a:sym typeface="Courier New"/>
                </a:rPr>
                <a:t>{</a:t>
              </a:r>
              <a:endParaRPr sz="800">
                <a:latin typeface="Courier New"/>
                <a:ea typeface="Courier New"/>
                <a:cs typeface="Courier New"/>
                <a:sym typeface="Courier New"/>
              </a:endParaRPr>
            </a:p>
            <a:p>
              <a:pPr indent="457200" lvl="0" marL="457200" rtl="0" algn="l">
                <a:spcBef>
                  <a:spcPts val="0"/>
                </a:spcBef>
                <a:spcAft>
                  <a:spcPts val="0"/>
                </a:spcAft>
                <a:buNone/>
              </a:pPr>
              <a:r>
                <a:rPr lang="en" sz="800">
                  <a:solidFill>
                    <a:srgbClr val="FF0000"/>
                  </a:solidFill>
                  <a:latin typeface="Courier New"/>
                  <a:ea typeface="Courier New"/>
                  <a:cs typeface="Courier New"/>
                  <a:sym typeface="Courier New"/>
                </a:rPr>
                <a:t>   background-color</a:t>
              </a:r>
              <a:r>
                <a:rPr lang="en" sz="800">
                  <a:latin typeface="Courier New"/>
                  <a:ea typeface="Courier New"/>
                  <a:cs typeface="Courier New"/>
                  <a:sym typeface="Courier New"/>
                </a:rPr>
                <a:t>:</a:t>
              </a:r>
              <a:r>
                <a:rPr lang="en" sz="800">
                  <a:solidFill>
                    <a:srgbClr val="0000CD"/>
                  </a:solidFill>
                  <a:latin typeface="Courier New"/>
                  <a:ea typeface="Courier New"/>
                  <a:cs typeface="Courier New"/>
                  <a:sym typeface="Courier New"/>
                </a:rPr>
                <a:t> powderblue</a:t>
              </a:r>
              <a:r>
                <a:rPr lang="en" sz="800">
                  <a:latin typeface="Courier New"/>
                  <a:ea typeface="Courier New"/>
                  <a:cs typeface="Courier New"/>
                  <a:sym typeface="Courier New"/>
                </a:rPr>
                <a:t>;</a:t>
              </a:r>
              <a:endParaRPr sz="800">
                <a:latin typeface="Courier New"/>
                <a:ea typeface="Courier New"/>
                <a:cs typeface="Courier New"/>
                <a:sym typeface="Courier New"/>
              </a:endParaRPr>
            </a:p>
            <a:p>
              <a:pPr indent="457200" lvl="0" marL="457200" rtl="0" algn="l">
                <a:spcBef>
                  <a:spcPts val="0"/>
                </a:spcBef>
                <a:spcAft>
                  <a:spcPts val="0"/>
                </a:spcAft>
                <a:buNone/>
              </a:pPr>
              <a:r>
                <a:rPr lang="en" sz="800">
                  <a:latin typeface="Courier New"/>
                  <a:ea typeface="Courier New"/>
                  <a:cs typeface="Courier New"/>
                  <a:sym typeface="Courier New"/>
                </a:rPr>
                <a:t>}</a:t>
              </a:r>
              <a:endParaRPr sz="800">
                <a:latin typeface="Courier New"/>
                <a:ea typeface="Courier New"/>
                <a:cs typeface="Courier New"/>
                <a:sym typeface="Courier New"/>
              </a:endParaRPr>
            </a:p>
            <a:p>
              <a:pPr indent="457200" lvl="0" marL="457200" rtl="0" algn="l">
                <a:spcBef>
                  <a:spcPts val="0"/>
                </a:spcBef>
                <a:spcAft>
                  <a:spcPts val="0"/>
                </a:spcAft>
                <a:buNone/>
              </a:pPr>
              <a:r>
                <a:rPr lang="en" sz="800">
                  <a:solidFill>
                    <a:srgbClr val="A52A2A"/>
                  </a:solidFill>
                  <a:latin typeface="Courier New"/>
                  <a:ea typeface="Courier New"/>
                  <a:cs typeface="Courier New"/>
                  <a:sym typeface="Courier New"/>
                </a:rPr>
                <a:t>h1   </a:t>
              </a:r>
              <a:r>
                <a:rPr lang="en" sz="800">
                  <a:latin typeface="Courier New"/>
                  <a:ea typeface="Courier New"/>
                  <a:cs typeface="Courier New"/>
                  <a:sym typeface="Courier New"/>
                </a:rPr>
                <a:t>{</a:t>
              </a:r>
              <a:endParaRPr sz="800">
                <a:latin typeface="Courier New"/>
                <a:ea typeface="Courier New"/>
                <a:cs typeface="Courier New"/>
                <a:sym typeface="Courier New"/>
              </a:endParaRPr>
            </a:p>
            <a:p>
              <a:pPr indent="457200" lvl="0" marL="457200" rtl="0" algn="l">
                <a:spcBef>
                  <a:spcPts val="0"/>
                </a:spcBef>
                <a:spcAft>
                  <a:spcPts val="0"/>
                </a:spcAft>
                <a:buNone/>
              </a:pPr>
              <a:r>
                <a:rPr lang="en" sz="800">
                  <a:solidFill>
                    <a:srgbClr val="FF0000"/>
                  </a:solidFill>
                  <a:latin typeface="Courier New"/>
                  <a:ea typeface="Courier New"/>
                  <a:cs typeface="Courier New"/>
                  <a:sym typeface="Courier New"/>
                </a:rPr>
                <a:t>   color</a:t>
              </a:r>
              <a:r>
                <a:rPr lang="en" sz="800">
                  <a:latin typeface="Courier New"/>
                  <a:ea typeface="Courier New"/>
                  <a:cs typeface="Courier New"/>
                  <a:sym typeface="Courier New"/>
                </a:rPr>
                <a:t>:</a:t>
              </a:r>
              <a:r>
                <a:rPr lang="en" sz="800">
                  <a:solidFill>
                    <a:srgbClr val="0000CD"/>
                  </a:solidFill>
                  <a:latin typeface="Courier New"/>
                  <a:ea typeface="Courier New"/>
                  <a:cs typeface="Courier New"/>
                  <a:sym typeface="Courier New"/>
                </a:rPr>
                <a:t> blue</a:t>
              </a:r>
              <a:r>
                <a:rPr lang="en" sz="800">
                  <a:latin typeface="Courier New"/>
                  <a:ea typeface="Courier New"/>
                  <a:cs typeface="Courier New"/>
                  <a:sym typeface="Courier New"/>
                </a:rPr>
                <a:t>;</a:t>
              </a:r>
              <a:endParaRPr sz="800">
                <a:latin typeface="Courier New"/>
                <a:ea typeface="Courier New"/>
                <a:cs typeface="Courier New"/>
                <a:sym typeface="Courier New"/>
              </a:endParaRPr>
            </a:p>
            <a:p>
              <a:pPr indent="457200" lvl="0" marL="457200" rtl="0" algn="l">
                <a:spcBef>
                  <a:spcPts val="0"/>
                </a:spcBef>
                <a:spcAft>
                  <a:spcPts val="0"/>
                </a:spcAft>
                <a:buNone/>
              </a:pPr>
              <a:r>
                <a:rPr lang="en" sz="800">
                  <a:latin typeface="Courier New"/>
                  <a:ea typeface="Courier New"/>
                  <a:cs typeface="Courier New"/>
                  <a:sym typeface="Courier New"/>
                </a:rPr>
                <a:t>}</a:t>
              </a:r>
              <a:endParaRPr sz="800">
                <a:latin typeface="Courier New"/>
                <a:ea typeface="Courier New"/>
                <a:cs typeface="Courier New"/>
                <a:sym typeface="Courier New"/>
              </a:endParaRPr>
            </a:p>
            <a:p>
              <a:pPr indent="457200" lvl="0" marL="457200" rtl="0" algn="l">
                <a:spcBef>
                  <a:spcPts val="0"/>
                </a:spcBef>
                <a:spcAft>
                  <a:spcPts val="0"/>
                </a:spcAft>
                <a:buNone/>
              </a:pPr>
              <a:r>
                <a:rPr lang="en" sz="800">
                  <a:solidFill>
                    <a:srgbClr val="A52A2A"/>
                  </a:solidFill>
                  <a:latin typeface="Courier New"/>
                  <a:ea typeface="Courier New"/>
                  <a:cs typeface="Courier New"/>
                  <a:sym typeface="Courier New"/>
                </a:rPr>
                <a:t>p    </a:t>
              </a:r>
              <a:r>
                <a:rPr lang="en" sz="800">
                  <a:latin typeface="Courier New"/>
                  <a:ea typeface="Courier New"/>
                  <a:cs typeface="Courier New"/>
                  <a:sym typeface="Courier New"/>
                </a:rPr>
                <a:t>{</a:t>
              </a:r>
              <a:endParaRPr sz="800">
                <a:latin typeface="Courier New"/>
                <a:ea typeface="Courier New"/>
                <a:cs typeface="Courier New"/>
                <a:sym typeface="Courier New"/>
              </a:endParaRPr>
            </a:p>
            <a:p>
              <a:pPr indent="457200" lvl="0" marL="457200" rtl="0" algn="l">
                <a:spcBef>
                  <a:spcPts val="0"/>
                </a:spcBef>
                <a:spcAft>
                  <a:spcPts val="0"/>
                </a:spcAft>
                <a:buNone/>
              </a:pPr>
              <a:r>
                <a:rPr lang="en" sz="800">
                  <a:solidFill>
                    <a:srgbClr val="FF0000"/>
                  </a:solidFill>
                  <a:latin typeface="Courier New"/>
                  <a:ea typeface="Courier New"/>
                  <a:cs typeface="Courier New"/>
                  <a:sym typeface="Courier New"/>
                </a:rPr>
                <a:t>   color</a:t>
              </a:r>
              <a:r>
                <a:rPr lang="en" sz="800">
                  <a:latin typeface="Courier New"/>
                  <a:ea typeface="Courier New"/>
                  <a:cs typeface="Courier New"/>
                  <a:sym typeface="Courier New"/>
                </a:rPr>
                <a:t>:</a:t>
              </a:r>
              <a:r>
                <a:rPr lang="en" sz="800">
                  <a:solidFill>
                    <a:srgbClr val="0000CD"/>
                  </a:solidFill>
                  <a:latin typeface="Courier New"/>
                  <a:ea typeface="Courier New"/>
                  <a:cs typeface="Courier New"/>
                  <a:sym typeface="Courier New"/>
                </a:rPr>
                <a:t> red</a:t>
              </a:r>
              <a:r>
                <a:rPr lang="en" sz="800">
                  <a:latin typeface="Courier New"/>
                  <a:ea typeface="Courier New"/>
                  <a:cs typeface="Courier New"/>
                  <a:sym typeface="Courier New"/>
                </a:rPr>
                <a:t>;</a:t>
              </a:r>
              <a:endParaRPr sz="800">
                <a:latin typeface="Courier New"/>
                <a:ea typeface="Courier New"/>
                <a:cs typeface="Courier New"/>
                <a:sym typeface="Courier New"/>
              </a:endParaRPr>
            </a:p>
            <a:p>
              <a:pPr indent="457200" lvl="0" marL="457200" rtl="0" algn="l">
                <a:spcBef>
                  <a:spcPts val="0"/>
                </a:spcBef>
                <a:spcAft>
                  <a:spcPts val="0"/>
                </a:spcAft>
                <a:buNone/>
              </a:pPr>
              <a:r>
                <a:rPr lang="en" sz="800">
                  <a:latin typeface="Courier New"/>
                  <a:ea typeface="Courier New"/>
                  <a:cs typeface="Courier New"/>
                  <a:sym typeface="Courier New"/>
                </a:rPr>
                <a:t>}</a:t>
              </a:r>
              <a:endParaRPr sz="800">
                <a:latin typeface="Courier New"/>
                <a:ea typeface="Courier New"/>
                <a:cs typeface="Courier New"/>
                <a:sym typeface="Courier New"/>
              </a:endParaRPr>
            </a:p>
            <a:p>
              <a:pPr indent="45720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/style</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/head</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body</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t/>
              </a:r>
              <a:endParaRPr sz="800"/>
            </a:p>
            <a:p>
              <a:pPr indent="45720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h1</a:t>
              </a:r>
              <a:r>
                <a:rPr lang="en" sz="800">
                  <a:solidFill>
                    <a:srgbClr val="0000CD"/>
                  </a:solidFill>
                  <a:latin typeface="Courier New"/>
                  <a:ea typeface="Courier New"/>
                  <a:cs typeface="Courier New"/>
                  <a:sym typeface="Courier New"/>
                </a:rPr>
                <a:t>&gt;</a:t>
              </a:r>
              <a:r>
                <a:rPr lang="en" sz="800">
                  <a:solidFill>
                    <a:srgbClr val="17E7C3"/>
                  </a:solidFill>
                  <a:latin typeface="Courier New"/>
                  <a:ea typeface="Courier New"/>
                  <a:cs typeface="Courier New"/>
                  <a:sym typeface="Courier New"/>
                </a:rPr>
                <a:t>This is a heading</a:t>
              </a: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/h1</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45720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p</a:t>
              </a:r>
              <a:r>
                <a:rPr lang="en" sz="800">
                  <a:solidFill>
                    <a:srgbClr val="0000CD"/>
                  </a:solidFill>
                  <a:latin typeface="Courier New"/>
                  <a:ea typeface="Courier New"/>
                  <a:cs typeface="Courier New"/>
                  <a:sym typeface="Courier New"/>
                </a:rPr>
                <a:t>&gt;</a:t>
              </a:r>
              <a:r>
                <a:rPr lang="en" sz="800">
                  <a:solidFill>
                    <a:srgbClr val="17E7C3"/>
                  </a:solidFill>
                  <a:latin typeface="Courier New"/>
                  <a:ea typeface="Courier New"/>
                  <a:cs typeface="Courier New"/>
                  <a:sym typeface="Courier New"/>
                </a:rPr>
                <a:t>This is a paragraph.</a:t>
              </a: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/p</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t/>
              </a:r>
              <a:endParaRPr sz="800"/>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/body</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/html</a:t>
              </a:r>
              <a:r>
                <a:rPr lang="en" sz="800">
                  <a:solidFill>
                    <a:srgbClr val="0000CD"/>
                  </a:solidFill>
                  <a:latin typeface="Courier New"/>
                  <a:ea typeface="Courier New"/>
                  <a:cs typeface="Courier New"/>
                  <a:sym typeface="Courier New"/>
                </a:rPr>
                <a:t>&gt;</a:t>
              </a:r>
              <a:endParaRPr sz="800"/>
            </a:p>
            <a:p>
              <a:pPr indent="0" lvl="0" marL="0" rtl="0" algn="l">
                <a:spcBef>
                  <a:spcPts val="0"/>
                </a:spcBef>
                <a:spcAft>
                  <a:spcPts val="0"/>
                </a:spcAft>
                <a:buNone/>
              </a:pPr>
              <a:r>
                <a:t/>
              </a:r>
              <a:endParaRPr/>
            </a:p>
          </p:txBody>
        </p:sp>
        <p:sp>
          <p:nvSpPr>
            <p:cNvPr id="493" name="Google Shape;493;p95"/>
            <p:cNvSpPr txBox="1"/>
            <p:nvPr/>
          </p:nvSpPr>
          <p:spPr>
            <a:xfrm>
              <a:off x="302625" y="1913725"/>
              <a:ext cx="3000000" cy="33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Quicksand"/>
                  <a:ea typeface="Quicksand"/>
                  <a:cs typeface="Quicksand"/>
                  <a:sym typeface="Quicksand"/>
                </a:rPr>
                <a:t>internal css</a:t>
              </a:r>
              <a:endParaRPr b="1" sz="1200">
                <a:solidFill>
                  <a:schemeClr val="lt1"/>
                </a:solidFill>
                <a:latin typeface="Quicksand"/>
                <a:ea typeface="Quicksand"/>
                <a:cs typeface="Quicksand"/>
                <a:sym typeface="Quicksand"/>
              </a:endParaRPr>
            </a:p>
            <a:p>
              <a:pPr indent="0" lvl="0" marL="0" rtl="0" algn="ctr">
                <a:spcBef>
                  <a:spcPts val="0"/>
                </a:spcBef>
                <a:spcAft>
                  <a:spcPts val="0"/>
                </a:spcAft>
                <a:buNone/>
              </a:pPr>
              <a:r>
                <a:rPr b="1" lang="en" sz="800">
                  <a:solidFill>
                    <a:schemeClr val="lt1"/>
                  </a:solidFill>
                  <a:latin typeface="Quicksand"/>
                  <a:ea typeface="Quicksand"/>
                  <a:cs typeface="Quicksand"/>
                  <a:sym typeface="Quicksand"/>
                </a:rPr>
                <a:t>index.html</a:t>
              </a:r>
              <a:endParaRPr b="1" sz="800">
                <a:solidFill>
                  <a:schemeClr val="lt1"/>
                </a:solidFill>
                <a:latin typeface="Quicksand"/>
                <a:ea typeface="Quicksand"/>
                <a:cs typeface="Quicksand"/>
                <a:sym typeface="Quicksand"/>
              </a:endParaRPr>
            </a:p>
          </p:txBody>
        </p:sp>
      </p:grpSp>
      <p:grpSp>
        <p:nvGrpSpPr>
          <p:cNvPr id="494" name="Google Shape;494;p95"/>
          <p:cNvGrpSpPr/>
          <p:nvPr/>
        </p:nvGrpSpPr>
        <p:grpSpPr>
          <a:xfrm>
            <a:off x="3794275" y="2046350"/>
            <a:ext cx="5001000" cy="2848350"/>
            <a:chOff x="3794275" y="2046350"/>
            <a:chExt cx="5001000" cy="2848350"/>
          </a:xfrm>
        </p:grpSpPr>
        <p:sp>
          <p:nvSpPr>
            <p:cNvPr id="495" name="Google Shape;495;p95"/>
            <p:cNvSpPr/>
            <p:nvPr/>
          </p:nvSpPr>
          <p:spPr>
            <a:xfrm>
              <a:off x="3794275" y="2433475"/>
              <a:ext cx="2545500" cy="1728300"/>
            </a:xfrm>
            <a:prstGeom prst="rect">
              <a:avLst/>
            </a:prstGeom>
            <a:solidFill>
              <a:srgbClr val="F3F3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!DOCTYPE</a:t>
              </a:r>
              <a:r>
                <a:rPr lang="en" sz="800">
                  <a:solidFill>
                    <a:srgbClr val="FF0000"/>
                  </a:solidFill>
                  <a:latin typeface="Courier New"/>
                  <a:ea typeface="Courier New"/>
                  <a:cs typeface="Courier New"/>
                  <a:sym typeface="Courier New"/>
                </a:rPr>
                <a:t> html</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html</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head</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   &lt;</a:t>
              </a:r>
              <a:r>
                <a:rPr lang="en" sz="800">
                  <a:solidFill>
                    <a:srgbClr val="A52A2A"/>
                  </a:solidFill>
                  <a:latin typeface="Courier New"/>
                  <a:ea typeface="Courier New"/>
                  <a:cs typeface="Courier New"/>
                  <a:sym typeface="Courier New"/>
                </a:rPr>
                <a:t>link</a:t>
              </a:r>
              <a:r>
                <a:rPr lang="en" sz="800">
                  <a:solidFill>
                    <a:srgbClr val="0000CD"/>
                  </a:solidFill>
                  <a:latin typeface="Courier New"/>
                  <a:ea typeface="Courier New"/>
                  <a:cs typeface="Courier New"/>
                  <a:sym typeface="Courier New"/>
                </a:rPr>
                <a:t> rel=”stylesheet”     href=”styles.css”&gt;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/head</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body</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t/>
              </a:r>
              <a:endParaRPr sz="800"/>
            </a:p>
            <a:p>
              <a:pPr indent="45720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h1</a:t>
              </a:r>
              <a:r>
                <a:rPr lang="en" sz="800">
                  <a:solidFill>
                    <a:srgbClr val="0000CD"/>
                  </a:solidFill>
                  <a:latin typeface="Courier New"/>
                  <a:ea typeface="Courier New"/>
                  <a:cs typeface="Courier New"/>
                  <a:sym typeface="Courier New"/>
                </a:rPr>
                <a:t>&gt;</a:t>
              </a:r>
              <a:r>
                <a:rPr lang="en" sz="800">
                  <a:solidFill>
                    <a:srgbClr val="17E7C3"/>
                  </a:solidFill>
                  <a:latin typeface="Courier New"/>
                  <a:ea typeface="Courier New"/>
                  <a:cs typeface="Courier New"/>
                  <a:sym typeface="Courier New"/>
                </a:rPr>
                <a:t>This is a heading</a:t>
              </a: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/h1</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45720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p</a:t>
              </a:r>
              <a:r>
                <a:rPr lang="en" sz="800">
                  <a:solidFill>
                    <a:srgbClr val="0000CD"/>
                  </a:solidFill>
                  <a:latin typeface="Courier New"/>
                  <a:ea typeface="Courier New"/>
                  <a:cs typeface="Courier New"/>
                  <a:sym typeface="Courier New"/>
                </a:rPr>
                <a:t>&gt;</a:t>
              </a:r>
              <a:r>
                <a:rPr lang="en" sz="800">
                  <a:solidFill>
                    <a:srgbClr val="17E7C3"/>
                  </a:solidFill>
                  <a:latin typeface="Courier New"/>
                  <a:ea typeface="Courier New"/>
                  <a:cs typeface="Courier New"/>
                  <a:sym typeface="Courier New"/>
                </a:rPr>
                <a:t>This is a paragraph.</a:t>
              </a: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/p</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t/>
              </a:r>
              <a:endParaRPr sz="800"/>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/body</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/html</a:t>
              </a:r>
              <a:r>
                <a:rPr lang="en" sz="800">
                  <a:solidFill>
                    <a:srgbClr val="0000CD"/>
                  </a:solidFill>
                  <a:latin typeface="Courier New"/>
                  <a:ea typeface="Courier New"/>
                  <a:cs typeface="Courier New"/>
                  <a:sym typeface="Courier New"/>
                </a:rPr>
                <a:t>&gt;</a:t>
              </a:r>
              <a:endParaRPr sz="800"/>
            </a:p>
            <a:p>
              <a:pPr indent="0" lvl="0" marL="0" rtl="0" algn="l">
                <a:spcBef>
                  <a:spcPts val="0"/>
                </a:spcBef>
                <a:spcAft>
                  <a:spcPts val="0"/>
                </a:spcAft>
                <a:buNone/>
              </a:pPr>
              <a:r>
                <a:t/>
              </a:r>
              <a:endParaRPr/>
            </a:p>
          </p:txBody>
        </p:sp>
        <p:sp>
          <p:nvSpPr>
            <p:cNvPr id="496" name="Google Shape;496;p95"/>
            <p:cNvSpPr/>
            <p:nvPr/>
          </p:nvSpPr>
          <p:spPr>
            <a:xfrm>
              <a:off x="6339775" y="2433475"/>
              <a:ext cx="2455500" cy="1327200"/>
            </a:xfrm>
            <a:prstGeom prst="rect">
              <a:avLst/>
            </a:prstGeom>
            <a:solidFill>
              <a:srgbClr val="F3F3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t/>
              </a:r>
              <a:endParaRPr sz="800">
                <a:solidFill>
                  <a:srgbClr val="A52A2A"/>
                </a:solidFill>
                <a:latin typeface="Courier New"/>
                <a:ea typeface="Courier New"/>
                <a:cs typeface="Courier New"/>
                <a:sym typeface="Courier New"/>
              </a:endParaRPr>
            </a:p>
            <a:p>
              <a:pPr indent="0" lvl="0" marL="0" rtl="0" algn="l">
                <a:spcBef>
                  <a:spcPts val="0"/>
                </a:spcBef>
                <a:spcAft>
                  <a:spcPts val="0"/>
                </a:spcAft>
                <a:buNone/>
              </a:pPr>
              <a:r>
                <a:t/>
              </a:r>
              <a:endParaRPr sz="800">
                <a:solidFill>
                  <a:srgbClr val="A52A2A"/>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A52A2A"/>
                  </a:solidFill>
                  <a:latin typeface="Courier New"/>
                  <a:ea typeface="Courier New"/>
                  <a:cs typeface="Courier New"/>
                  <a:sym typeface="Courier New"/>
                </a:rPr>
                <a:t>body </a:t>
              </a:r>
              <a:r>
                <a:rPr lang="en" sz="800">
                  <a:latin typeface="Courier New"/>
                  <a:ea typeface="Courier New"/>
                  <a:cs typeface="Courier New"/>
                  <a:sym typeface="Courier New"/>
                </a:rPr>
                <a:t>{</a:t>
              </a:r>
              <a:endParaRPr sz="800">
                <a:latin typeface="Courier New"/>
                <a:ea typeface="Courier New"/>
                <a:cs typeface="Courier New"/>
                <a:sym typeface="Courier New"/>
              </a:endParaRPr>
            </a:p>
            <a:p>
              <a:pPr indent="0" lvl="0" marL="0" rtl="0" algn="l">
                <a:spcBef>
                  <a:spcPts val="0"/>
                </a:spcBef>
                <a:spcAft>
                  <a:spcPts val="0"/>
                </a:spcAft>
                <a:buNone/>
              </a:pPr>
              <a:r>
                <a:rPr lang="en" sz="800">
                  <a:solidFill>
                    <a:srgbClr val="FF0000"/>
                  </a:solidFill>
                  <a:latin typeface="Courier New"/>
                  <a:ea typeface="Courier New"/>
                  <a:cs typeface="Courier New"/>
                  <a:sym typeface="Courier New"/>
                </a:rPr>
                <a:t>   background-color</a:t>
              </a:r>
              <a:r>
                <a:rPr lang="en" sz="800">
                  <a:latin typeface="Courier New"/>
                  <a:ea typeface="Courier New"/>
                  <a:cs typeface="Courier New"/>
                  <a:sym typeface="Courier New"/>
                </a:rPr>
                <a:t>:</a:t>
              </a:r>
              <a:r>
                <a:rPr lang="en" sz="800">
                  <a:solidFill>
                    <a:srgbClr val="0000CD"/>
                  </a:solidFill>
                  <a:latin typeface="Courier New"/>
                  <a:ea typeface="Courier New"/>
                  <a:cs typeface="Courier New"/>
                  <a:sym typeface="Courier New"/>
                </a:rPr>
                <a:t> powderblue</a:t>
              </a:r>
              <a:r>
                <a:rPr lang="en" sz="800">
                  <a:latin typeface="Courier New"/>
                  <a:ea typeface="Courier New"/>
                  <a:cs typeface="Courier New"/>
                  <a:sym typeface="Courier New"/>
                </a:rPr>
                <a:t>;</a:t>
              </a:r>
              <a:endParaRPr sz="800">
                <a:latin typeface="Courier New"/>
                <a:ea typeface="Courier New"/>
                <a:cs typeface="Courier New"/>
                <a:sym typeface="Courier New"/>
              </a:endParaRPr>
            </a:p>
            <a:p>
              <a:pPr indent="0" lvl="0" marL="0" rtl="0" algn="l">
                <a:spcBef>
                  <a:spcPts val="0"/>
                </a:spcBef>
                <a:spcAft>
                  <a:spcPts val="0"/>
                </a:spcAft>
                <a:buNone/>
              </a:pPr>
              <a:r>
                <a:rPr lang="en" sz="800">
                  <a:latin typeface="Courier New"/>
                  <a:ea typeface="Courier New"/>
                  <a:cs typeface="Courier New"/>
                  <a:sym typeface="Courier New"/>
                </a:rPr>
                <a:t>}</a:t>
              </a:r>
              <a:endParaRPr sz="800">
                <a:latin typeface="Courier New"/>
                <a:ea typeface="Courier New"/>
                <a:cs typeface="Courier New"/>
                <a:sym typeface="Courier New"/>
              </a:endParaRPr>
            </a:p>
            <a:p>
              <a:pPr indent="0" lvl="0" marL="0" rtl="0" algn="l">
                <a:spcBef>
                  <a:spcPts val="0"/>
                </a:spcBef>
                <a:spcAft>
                  <a:spcPts val="0"/>
                </a:spcAft>
                <a:buNone/>
              </a:pPr>
              <a:r>
                <a:rPr lang="en" sz="800">
                  <a:solidFill>
                    <a:srgbClr val="A52A2A"/>
                  </a:solidFill>
                  <a:latin typeface="Courier New"/>
                  <a:ea typeface="Courier New"/>
                  <a:cs typeface="Courier New"/>
                  <a:sym typeface="Courier New"/>
                </a:rPr>
                <a:t>h1   </a:t>
              </a:r>
              <a:r>
                <a:rPr lang="en" sz="800">
                  <a:latin typeface="Courier New"/>
                  <a:ea typeface="Courier New"/>
                  <a:cs typeface="Courier New"/>
                  <a:sym typeface="Courier New"/>
                </a:rPr>
                <a:t>{</a:t>
              </a:r>
              <a:endParaRPr sz="800">
                <a:latin typeface="Courier New"/>
                <a:ea typeface="Courier New"/>
                <a:cs typeface="Courier New"/>
                <a:sym typeface="Courier New"/>
              </a:endParaRPr>
            </a:p>
            <a:p>
              <a:pPr indent="0" lvl="0" marL="0" rtl="0" algn="l">
                <a:spcBef>
                  <a:spcPts val="0"/>
                </a:spcBef>
                <a:spcAft>
                  <a:spcPts val="0"/>
                </a:spcAft>
                <a:buNone/>
              </a:pPr>
              <a:r>
                <a:rPr lang="en" sz="800">
                  <a:solidFill>
                    <a:srgbClr val="FF0000"/>
                  </a:solidFill>
                  <a:latin typeface="Courier New"/>
                  <a:ea typeface="Courier New"/>
                  <a:cs typeface="Courier New"/>
                  <a:sym typeface="Courier New"/>
                </a:rPr>
                <a:t>   color</a:t>
              </a:r>
              <a:r>
                <a:rPr lang="en" sz="800">
                  <a:latin typeface="Courier New"/>
                  <a:ea typeface="Courier New"/>
                  <a:cs typeface="Courier New"/>
                  <a:sym typeface="Courier New"/>
                </a:rPr>
                <a:t>:</a:t>
              </a:r>
              <a:r>
                <a:rPr lang="en" sz="800">
                  <a:solidFill>
                    <a:srgbClr val="0000CD"/>
                  </a:solidFill>
                  <a:latin typeface="Courier New"/>
                  <a:ea typeface="Courier New"/>
                  <a:cs typeface="Courier New"/>
                  <a:sym typeface="Courier New"/>
                </a:rPr>
                <a:t> blue</a:t>
              </a:r>
              <a:r>
                <a:rPr lang="en" sz="800">
                  <a:latin typeface="Courier New"/>
                  <a:ea typeface="Courier New"/>
                  <a:cs typeface="Courier New"/>
                  <a:sym typeface="Courier New"/>
                </a:rPr>
                <a:t>;</a:t>
              </a:r>
              <a:endParaRPr sz="800">
                <a:latin typeface="Courier New"/>
                <a:ea typeface="Courier New"/>
                <a:cs typeface="Courier New"/>
                <a:sym typeface="Courier New"/>
              </a:endParaRPr>
            </a:p>
            <a:p>
              <a:pPr indent="0" lvl="0" marL="0" rtl="0" algn="l">
                <a:spcBef>
                  <a:spcPts val="0"/>
                </a:spcBef>
                <a:spcAft>
                  <a:spcPts val="0"/>
                </a:spcAft>
                <a:buNone/>
              </a:pPr>
              <a:r>
                <a:rPr lang="en" sz="800">
                  <a:latin typeface="Courier New"/>
                  <a:ea typeface="Courier New"/>
                  <a:cs typeface="Courier New"/>
                  <a:sym typeface="Courier New"/>
                </a:rPr>
                <a:t>}</a:t>
              </a:r>
              <a:endParaRPr sz="800">
                <a:latin typeface="Courier New"/>
                <a:ea typeface="Courier New"/>
                <a:cs typeface="Courier New"/>
                <a:sym typeface="Courier New"/>
              </a:endParaRPr>
            </a:p>
            <a:p>
              <a:pPr indent="0" lvl="0" marL="0" rtl="0" algn="l">
                <a:spcBef>
                  <a:spcPts val="0"/>
                </a:spcBef>
                <a:spcAft>
                  <a:spcPts val="0"/>
                </a:spcAft>
                <a:buNone/>
              </a:pPr>
              <a:r>
                <a:rPr lang="en" sz="800">
                  <a:solidFill>
                    <a:srgbClr val="A52A2A"/>
                  </a:solidFill>
                  <a:latin typeface="Courier New"/>
                  <a:ea typeface="Courier New"/>
                  <a:cs typeface="Courier New"/>
                  <a:sym typeface="Courier New"/>
                </a:rPr>
                <a:t>p    </a:t>
              </a:r>
              <a:r>
                <a:rPr lang="en" sz="800">
                  <a:latin typeface="Courier New"/>
                  <a:ea typeface="Courier New"/>
                  <a:cs typeface="Courier New"/>
                  <a:sym typeface="Courier New"/>
                </a:rPr>
                <a:t>{</a:t>
              </a:r>
              <a:endParaRPr sz="800">
                <a:latin typeface="Courier New"/>
                <a:ea typeface="Courier New"/>
                <a:cs typeface="Courier New"/>
                <a:sym typeface="Courier New"/>
              </a:endParaRPr>
            </a:p>
            <a:p>
              <a:pPr indent="0" lvl="0" marL="0" rtl="0" algn="l">
                <a:spcBef>
                  <a:spcPts val="0"/>
                </a:spcBef>
                <a:spcAft>
                  <a:spcPts val="0"/>
                </a:spcAft>
                <a:buNone/>
              </a:pPr>
              <a:r>
                <a:rPr lang="en" sz="800">
                  <a:solidFill>
                    <a:srgbClr val="FF0000"/>
                  </a:solidFill>
                  <a:latin typeface="Courier New"/>
                  <a:ea typeface="Courier New"/>
                  <a:cs typeface="Courier New"/>
                  <a:sym typeface="Courier New"/>
                </a:rPr>
                <a:t>   color</a:t>
              </a:r>
              <a:r>
                <a:rPr lang="en" sz="800">
                  <a:latin typeface="Courier New"/>
                  <a:ea typeface="Courier New"/>
                  <a:cs typeface="Courier New"/>
                  <a:sym typeface="Courier New"/>
                </a:rPr>
                <a:t>:</a:t>
              </a:r>
              <a:r>
                <a:rPr lang="en" sz="800">
                  <a:solidFill>
                    <a:srgbClr val="0000CD"/>
                  </a:solidFill>
                  <a:latin typeface="Courier New"/>
                  <a:ea typeface="Courier New"/>
                  <a:cs typeface="Courier New"/>
                  <a:sym typeface="Courier New"/>
                </a:rPr>
                <a:t> red</a:t>
              </a:r>
              <a:r>
                <a:rPr lang="en" sz="800">
                  <a:latin typeface="Courier New"/>
                  <a:ea typeface="Courier New"/>
                  <a:cs typeface="Courier New"/>
                  <a:sym typeface="Courier New"/>
                </a:rPr>
                <a:t>;</a:t>
              </a:r>
              <a:endParaRPr sz="800">
                <a:latin typeface="Courier New"/>
                <a:ea typeface="Courier New"/>
                <a:cs typeface="Courier New"/>
                <a:sym typeface="Courier New"/>
              </a:endParaRPr>
            </a:p>
            <a:p>
              <a:pPr indent="0" lvl="0" marL="0" rtl="0" algn="l">
                <a:spcBef>
                  <a:spcPts val="0"/>
                </a:spcBef>
                <a:spcAft>
                  <a:spcPts val="0"/>
                </a:spcAft>
                <a:buNone/>
              </a:pPr>
              <a:r>
                <a:rPr lang="en" sz="800">
                  <a:latin typeface="Courier New"/>
                  <a:ea typeface="Courier New"/>
                  <a:cs typeface="Courier New"/>
                  <a:sym typeface="Courier New"/>
                </a:rPr>
                <a:t>}</a:t>
              </a:r>
              <a:endParaRPr sz="800">
                <a:latin typeface="Courier New"/>
                <a:ea typeface="Courier New"/>
                <a:cs typeface="Courier New"/>
                <a:sym typeface="Courier New"/>
              </a:endParaRPr>
            </a:p>
            <a:p>
              <a:pPr indent="457200" lvl="0" marL="0" rtl="0" algn="l">
                <a:spcBef>
                  <a:spcPts val="0"/>
                </a:spcBef>
                <a:spcAft>
                  <a:spcPts val="0"/>
                </a:spcAft>
                <a:buNone/>
              </a:pPr>
              <a:r>
                <a:t/>
              </a:r>
              <a:endParaRPr/>
            </a:p>
            <a:p>
              <a:pPr indent="0" lvl="0" marL="0" rtl="0" algn="l">
                <a:spcBef>
                  <a:spcPts val="0"/>
                </a:spcBef>
                <a:spcAft>
                  <a:spcPts val="0"/>
                </a:spcAft>
                <a:buNone/>
              </a:pPr>
              <a:r>
                <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t/>
              </a:r>
              <a:endParaRPr/>
            </a:p>
          </p:txBody>
        </p:sp>
        <p:sp>
          <p:nvSpPr>
            <p:cNvPr id="497" name="Google Shape;497;p95"/>
            <p:cNvSpPr txBox="1"/>
            <p:nvPr/>
          </p:nvSpPr>
          <p:spPr>
            <a:xfrm>
              <a:off x="3794275" y="2046350"/>
              <a:ext cx="5001000" cy="200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Quicksand"/>
                  <a:ea typeface="Quicksand"/>
                  <a:cs typeface="Quicksand"/>
                  <a:sym typeface="Quicksand"/>
                </a:rPr>
                <a:t>external css</a:t>
              </a:r>
              <a:endParaRPr b="1" sz="1200">
                <a:solidFill>
                  <a:schemeClr val="lt1"/>
                </a:solidFill>
                <a:latin typeface="Quicksand"/>
                <a:ea typeface="Quicksand"/>
                <a:cs typeface="Quicksand"/>
                <a:sym typeface="Quicksand"/>
              </a:endParaRPr>
            </a:p>
            <a:p>
              <a:pPr indent="0" lvl="0" marL="0" rtl="0" algn="ctr">
                <a:spcBef>
                  <a:spcPts val="0"/>
                </a:spcBef>
                <a:spcAft>
                  <a:spcPts val="0"/>
                </a:spcAft>
                <a:buNone/>
              </a:pPr>
              <a:r>
                <a:t/>
              </a:r>
              <a:endParaRPr b="1" sz="800">
                <a:solidFill>
                  <a:schemeClr val="lt1"/>
                </a:solidFill>
                <a:latin typeface="Quicksand"/>
                <a:ea typeface="Quicksand"/>
                <a:cs typeface="Quicksand"/>
                <a:sym typeface="Quicksand"/>
              </a:endParaRPr>
            </a:p>
          </p:txBody>
        </p:sp>
        <p:sp>
          <p:nvSpPr>
            <p:cNvPr id="498" name="Google Shape;498;p95"/>
            <p:cNvSpPr txBox="1"/>
            <p:nvPr/>
          </p:nvSpPr>
          <p:spPr>
            <a:xfrm>
              <a:off x="3794275" y="2148775"/>
              <a:ext cx="2545500" cy="28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chemeClr val="lt1"/>
                  </a:solidFill>
                  <a:latin typeface="Quicksand"/>
                  <a:ea typeface="Quicksand"/>
                  <a:cs typeface="Quicksand"/>
                  <a:sym typeface="Quicksand"/>
                </a:rPr>
                <a:t>index.html</a:t>
              </a:r>
              <a:endParaRPr b="1" sz="800">
                <a:solidFill>
                  <a:schemeClr val="lt1"/>
                </a:solidFill>
                <a:latin typeface="Quicksand"/>
                <a:ea typeface="Quicksand"/>
                <a:cs typeface="Quicksand"/>
                <a:sym typeface="Quicksand"/>
              </a:endParaRPr>
            </a:p>
          </p:txBody>
        </p:sp>
        <p:sp>
          <p:nvSpPr>
            <p:cNvPr id="499" name="Google Shape;499;p95"/>
            <p:cNvSpPr txBox="1"/>
            <p:nvPr/>
          </p:nvSpPr>
          <p:spPr>
            <a:xfrm>
              <a:off x="6339775" y="2148775"/>
              <a:ext cx="2455500" cy="28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chemeClr val="lt1"/>
                  </a:solidFill>
                  <a:latin typeface="Quicksand"/>
                  <a:ea typeface="Quicksand"/>
                  <a:cs typeface="Quicksand"/>
                  <a:sym typeface="Quicksand"/>
                </a:rPr>
                <a:t>styles.css</a:t>
              </a:r>
              <a:endParaRPr b="1" sz="800">
                <a:solidFill>
                  <a:schemeClr val="lt1"/>
                </a:solidFill>
                <a:latin typeface="Quicksand"/>
                <a:ea typeface="Quicksand"/>
                <a:cs typeface="Quicksand"/>
                <a:sym typeface="Quicksand"/>
              </a:endParaRPr>
            </a:p>
          </p:txBody>
        </p:sp>
        <p:sp>
          <p:nvSpPr>
            <p:cNvPr id="500" name="Google Shape;500;p95"/>
            <p:cNvSpPr txBox="1"/>
            <p:nvPr/>
          </p:nvSpPr>
          <p:spPr>
            <a:xfrm>
              <a:off x="3836875" y="4313900"/>
              <a:ext cx="4958400" cy="5808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rgbClr val="FFFFFF"/>
                </a:buClr>
                <a:buSzPts val="1000"/>
                <a:buFont typeface="Quicksand"/>
                <a:buChar char="●"/>
              </a:pPr>
              <a:r>
                <a:rPr lang="en" sz="1000">
                  <a:solidFill>
                    <a:srgbClr val="FFFFFF"/>
                  </a:solidFill>
                  <a:latin typeface="Quicksand"/>
                  <a:ea typeface="Quicksand"/>
                  <a:cs typeface="Quicksand"/>
                  <a:sym typeface="Quicksand"/>
                </a:rPr>
                <a:t>use the &lt;link&gt; element to link the css doc to the html doc</a:t>
              </a:r>
              <a:endParaRPr sz="1000">
                <a:solidFill>
                  <a:srgbClr val="FFFFFF"/>
                </a:solidFill>
                <a:latin typeface="Quicksand"/>
                <a:ea typeface="Quicksand"/>
                <a:cs typeface="Quicksand"/>
                <a:sym typeface="Quicksand"/>
              </a:endParaRPr>
            </a:p>
            <a:p>
              <a:pPr indent="-292100" lvl="1" marL="914400" rtl="0" algn="l">
                <a:spcBef>
                  <a:spcPts val="0"/>
                </a:spcBef>
                <a:spcAft>
                  <a:spcPts val="0"/>
                </a:spcAft>
                <a:buClr>
                  <a:srgbClr val="FFFFFF"/>
                </a:buClr>
                <a:buSzPts val="1000"/>
                <a:buFont typeface="Quicksand"/>
                <a:buChar char="○"/>
              </a:pPr>
              <a:r>
                <a:rPr lang="en" sz="1000">
                  <a:solidFill>
                    <a:srgbClr val="FFFFFF"/>
                  </a:solidFill>
                  <a:latin typeface="Quicksand"/>
                  <a:ea typeface="Quicksand"/>
                  <a:cs typeface="Quicksand"/>
                  <a:sym typeface="Quicksand"/>
                </a:rPr>
                <a:t>rel attribute describes the relationship of the doc to html doc</a:t>
              </a:r>
              <a:endParaRPr sz="1000">
                <a:solidFill>
                  <a:srgbClr val="FFFFFF"/>
                </a:solidFill>
                <a:latin typeface="Quicksand"/>
                <a:ea typeface="Quicksand"/>
                <a:cs typeface="Quicksand"/>
                <a:sym typeface="Quicksand"/>
              </a:endParaRPr>
            </a:p>
            <a:p>
              <a:pPr indent="-292100" lvl="1" marL="914400" rtl="0" algn="l">
                <a:spcBef>
                  <a:spcPts val="0"/>
                </a:spcBef>
                <a:spcAft>
                  <a:spcPts val="0"/>
                </a:spcAft>
                <a:buClr>
                  <a:srgbClr val="FFFFFF"/>
                </a:buClr>
                <a:buSzPts val="1000"/>
                <a:buFont typeface="Quicksand"/>
                <a:buChar char="○"/>
              </a:pPr>
              <a:r>
                <a:rPr lang="en" sz="1000">
                  <a:solidFill>
                    <a:srgbClr val="FFFFFF"/>
                  </a:solidFill>
                  <a:latin typeface="Quicksand"/>
                  <a:ea typeface="Quicksand"/>
                  <a:cs typeface="Quicksand"/>
                  <a:sym typeface="Quicksand"/>
                </a:rPr>
                <a:t>href tag provides file name</a:t>
              </a:r>
              <a:endParaRPr sz="1000">
                <a:solidFill>
                  <a:srgbClr val="FFFFFF"/>
                </a:solidFill>
                <a:latin typeface="Quicksand"/>
                <a:ea typeface="Quicksand"/>
                <a:cs typeface="Quicksand"/>
                <a:sym typeface="Quicksand"/>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4" name="Shape 504"/>
        <p:cNvGrpSpPr/>
        <p:nvPr/>
      </p:nvGrpSpPr>
      <p:grpSpPr>
        <a:xfrm>
          <a:off x="0" y="0"/>
          <a:ext cx="0" cy="0"/>
          <a:chOff x="0" y="0"/>
          <a:chExt cx="0" cy="0"/>
        </a:xfrm>
      </p:grpSpPr>
      <p:sp>
        <p:nvSpPr>
          <p:cNvPr id="505" name="Google Shape;505;p96"/>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rgbClr val="FFFFFF"/>
                </a:solidFill>
                <a:latin typeface="Quicksand"/>
                <a:ea typeface="Quicksand"/>
                <a:cs typeface="Quicksand"/>
                <a:sym typeface="Quicksand"/>
              </a:rPr>
              <a:t>id and class attributes</a:t>
            </a:r>
            <a:endParaRPr b="1" sz="4500">
              <a:solidFill>
                <a:srgbClr val="FFFFFF"/>
              </a:solidFill>
              <a:latin typeface="Quicksand"/>
              <a:ea typeface="Quicksand"/>
              <a:cs typeface="Quicksand"/>
              <a:sym typeface="Quicksand"/>
            </a:endParaRPr>
          </a:p>
        </p:txBody>
      </p:sp>
      <p:grpSp>
        <p:nvGrpSpPr>
          <p:cNvPr id="506" name="Google Shape;506;p96"/>
          <p:cNvGrpSpPr/>
          <p:nvPr/>
        </p:nvGrpSpPr>
        <p:grpSpPr>
          <a:xfrm>
            <a:off x="1958348" y="1560154"/>
            <a:ext cx="1857775" cy="2166166"/>
            <a:chOff x="594550" y="2385075"/>
            <a:chExt cx="1742100" cy="1540987"/>
          </a:xfrm>
        </p:grpSpPr>
        <p:sp>
          <p:nvSpPr>
            <p:cNvPr id="507" name="Google Shape;507;p96"/>
            <p:cNvSpPr/>
            <p:nvPr/>
          </p:nvSpPr>
          <p:spPr>
            <a:xfrm>
              <a:off x="669032" y="2558062"/>
              <a:ext cx="1581600" cy="1368000"/>
            </a:xfrm>
            <a:prstGeom prst="roundRect">
              <a:avLst>
                <a:gd fmla="val 16667" name="adj"/>
              </a:avLst>
            </a:prstGeom>
            <a:solidFill>
              <a:srgbClr val="A4C2F4"/>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SzPts val="1100"/>
                <a:buNone/>
              </a:pPr>
              <a:r>
                <a:t/>
              </a:r>
              <a:endParaRPr sz="1200">
                <a:solidFill>
                  <a:srgbClr val="FFFFFF"/>
                </a:solidFill>
                <a:latin typeface="Quicksand"/>
                <a:ea typeface="Quicksand"/>
                <a:cs typeface="Quicksand"/>
                <a:sym typeface="Quicksand"/>
              </a:endParaRPr>
            </a:p>
            <a:p>
              <a:pPr indent="0" lvl="0" marL="0" rtl="0" algn="ctr">
                <a:spcBef>
                  <a:spcPts val="0"/>
                </a:spcBef>
                <a:spcAft>
                  <a:spcPts val="0"/>
                </a:spcAft>
                <a:buSzPts val="1100"/>
                <a:buNone/>
              </a:pPr>
              <a:r>
                <a:rPr lang="en" sz="1200">
                  <a:solidFill>
                    <a:srgbClr val="FFFFFF"/>
                  </a:solidFill>
                  <a:latin typeface="Quicksand"/>
                  <a:ea typeface="Quicksand"/>
                  <a:cs typeface="Quicksand"/>
                  <a:sym typeface="Quicksand"/>
                </a:rPr>
                <a:t>used to define a specific style for </a:t>
              </a:r>
              <a:r>
                <a:rPr i="1" lang="en" sz="1200">
                  <a:solidFill>
                    <a:srgbClr val="FFFFFF"/>
                  </a:solidFill>
                  <a:latin typeface="Quicksand"/>
                  <a:ea typeface="Quicksand"/>
                  <a:cs typeface="Quicksand"/>
                  <a:sym typeface="Quicksand"/>
                </a:rPr>
                <a:t>one special</a:t>
              </a:r>
              <a:r>
                <a:rPr lang="en" sz="1200">
                  <a:solidFill>
                    <a:srgbClr val="FFFFFF"/>
                  </a:solidFill>
                  <a:latin typeface="Quicksand"/>
                  <a:ea typeface="Quicksand"/>
                  <a:cs typeface="Quicksand"/>
                  <a:sym typeface="Quicksand"/>
                </a:rPr>
                <a:t> element</a:t>
              </a:r>
              <a:endParaRPr sz="1200">
                <a:solidFill>
                  <a:srgbClr val="FFFFFF"/>
                </a:solidFill>
                <a:latin typeface="Quicksand"/>
                <a:ea typeface="Quicksand"/>
                <a:cs typeface="Quicksand"/>
                <a:sym typeface="Quicksand"/>
              </a:endParaRPr>
            </a:p>
            <a:p>
              <a:pPr indent="0" lvl="0" marL="0" rtl="0" algn="l">
                <a:spcBef>
                  <a:spcPts val="0"/>
                </a:spcBef>
                <a:spcAft>
                  <a:spcPts val="0"/>
                </a:spcAft>
                <a:buNone/>
              </a:pPr>
              <a:r>
                <a:rPr lang="en" sz="1200">
                  <a:solidFill>
                    <a:srgbClr val="FFFFFF"/>
                  </a:solidFill>
                  <a:latin typeface="Quicksand"/>
                  <a:ea typeface="Quicksand"/>
                  <a:cs typeface="Quicksand"/>
                  <a:sym typeface="Quicksand"/>
                </a:rPr>
                <a:t>-id name can only be used once</a:t>
              </a:r>
              <a:endParaRPr sz="1200">
                <a:solidFill>
                  <a:srgbClr val="FFFFFF"/>
                </a:solidFill>
                <a:latin typeface="Quicksand"/>
                <a:ea typeface="Quicksand"/>
                <a:cs typeface="Quicksand"/>
                <a:sym typeface="Quicksand"/>
              </a:endParaRPr>
            </a:p>
            <a:p>
              <a:pPr indent="0" lvl="0" marL="0" rtl="0" algn="l">
                <a:spcBef>
                  <a:spcPts val="0"/>
                </a:spcBef>
                <a:spcAft>
                  <a:spcPts val="0"/>
                </a:spcAft>
                <a:buNone/>
              </a:pPr>
              <a:r>
                <a:rPr lang="en" sz="1200">
                  <a:solidFill>
                    <a:srgbClr val="FFFFFF"/>
                  </a:solidFill>
                  <a:latin typeface="Quicksand"/>
                  <a:ea typeface="Quicksand"/>
                  <a:cs typeface="Quicksand"/>
                  <a:sym typeface="Quicksand"/>
                </a:rPr>
                <a:t>-selected with #</a:t>
              </a:r>
              <a:endParaRPr sz="1200">
                <a:solidFill>
                  <a:srgbClr val="FFFFFF"/>
                </a:solidFill>
                <a:latin typeface="Quicksand"/>
                <a:ea typeface="Quicksand"/>
                <a:cs typeface="Quicksand"/>
                <a:sym typeface="Quicksand"/>
              </a:endParaRPr>
            </a:p>
          </p:txBody>
        </p:sp>
        <p:sp>
          <p:nvSpPr>
            <p:cNvPr id="508" name="Google Shape;508;p96"/>
            <p:cNvSpPr/>
            <p:nvPr/>
          </p:nvSpPr>
          <p:spPr>
            <a:xfrm>
              <a:off x="594550" y="2385075"/>
              <a:ext cx="1742100" cy="457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a:solidFill>
                    <a:srgbClr val="FFFFFF"/>
                  </a:solidFill>
                  <a:latin typeface="Quicksand"/>
                  <a:ea typeface="Quicksand"/>
                  <a:cs typeface="Quicksand"/>
                  <a:sym typeface="Quicksand"/>
                </a:rPr>
                <a:t>id</a:t>
              </a:r>
              <a:endParaRPr b="1">
                <a:solidFill>
                  <a:srgbClr val="FFFFFF"/>
                </a:solidFill>
                <a:latin typeface="Quicksand"/>
                <a:ea typeface="Quicksand"/>
                <a:cs typeface="Quicksand"/>
                <a:sym typeface="Quicksand"/>
              </a:endParaRPr>
            </a:p>
          </p:txBody>
        </p:sp>
      </p:grpSp>
      <p:grpSp>
        <p:nvGrpSpPr>
          <p:cNvPr id="509" name="Google Shape;509;p96"/>
          <p:cNvGrpSpPr/>
          <p:nvPr/>
        </p:nvGrpSpPr>
        <p:grpSpPr>
          <a:xfrm>
            <a:off x="5097298" y="1556420"/>
            <a:ext cx="1857775" cy="2169965"/>
            <a:chOff x="594550" y="2385075"/>
            <a:chExt cx="1742100" cy="1514282"/>
          </a:xfrm>
        </p:grpSpPr>
        <p:sp>
          <p:nvSpPr>
            <p:cNvPr id="510" name="Google Shape;510;p96"/>
            <p:cNvSpPr/>
            <p:nvPr/>
          </p:nvSpPr>
          <p:spPr>
            <a:xfrm>
              <a:off x="669032" y="2558057"/>
              <a:ext cx="1581600" cy="1341300"/>
            </a:xfrm>
            <a:prstGeom prst="roundRect">
              <a:avLst>
                <a:gd fmla="val 16667" name="adj"/>
              </a:avLst>
            </a:prstGeom>
            <a:solidFill>
              <a:srgbClr val="A4C2F4"/>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SzPts val="1100"/>
                <a:buNone/>
              </a:pPr>
              <a:r>
                <a:t/>
              </a:r>
              <a:endParaRPr sz="1200">
                <a:solidFill>
                  <a:srgbClr val="FFFFFF"/>
                </a:solidFill>
                <a:latin typeface="Quicksand"/>
                <a:ea typeface="Quicksand"/>
                <a:cs typeface="Quicksand"/>
                <a:sym typeface="Quicksand"/>
              </a:endParaRPr>
            </a:p>
            <a:p>
              <a:pPr indent="0" lvl="0" marL="0" rtl="0" algn="ctr">
                <a:spcBef>
                  <a:spcPts val="0"/>
                </a:spcBef>
                <a:spcAft>
                  <a:spcPts val="0"/>
                </a:spcAft>
                <a:buSzPts val="1100"/>
                <a:buNone/>
              </a:pPr>
              <a:r>
                <a:rPr lang="en" sz="1200">
                  <a:solidFill>
                    <a:srgbClr val="FFFFFF"/>
                  </a:solidFill>
                  <a:latin typeface="Quicksand"/>
                  <a:ea typeface="Quicksand"/>
                  <a:cs typeface="Quicksand"/>
                  <a:sym typeface="Quicksand"/>
                </a:rPr>
                <a:t>used to define a specific style for </a:t>
              </a:r>
              <a:r>
                <a:rPr i="1" lang="en" sz="1200">
                  <a:solidFill>
                    <a:srgbClr val="FFFFFF"/>
                  </a:solidFill>
                  <a:latin typeface="Quicksand"/>
                  <a:ea typeface="Quicksand"/>
                  <a:cs typeface="Quicksand"/>
                  <a:sym typeface="Quicksand"/>
                </a:rPr>
                <a:t>special</a:t>
              </a:r>
              <a:r>
                <a:rPr lang="en" sz="1200">
                  <a:solidFill>
                    <a:srgbClr val="FFFFFF"/>
                  </a:solidFill>
                  <a:latin typeface="Quicksand"/>
                  <a:ea typeface="Quicksand"/>
                  <a:cs typeface="Quicksand"/>
                  <a:sym typeface="Quicksand"/>
                </a:rPr>
                <a:t> </a:t>
              </a:r>
              <a:r>
                <a:rPr i="1" lang="en" sz="1200">
                  <a:solidFill>
                    <a:srgbClr val="FFFFFF"/>
                  </a:solidFill>
                  <a:latin typeface="Quicksand"/>
                  <a:ea typeface="Quicksand"/>
                  <a:cs typeface="Quicksand"/>
                  <a:sym typeface="Quicksand"/>
                </a:rPr>
                <a:t>types </a:t>
              </a:r>
              <a:r>
                <a:rPr lang="en" sz="1200">
                  <a:solidFill>
                    <a:srgbClr val="FFFFFF"/>
                  </a:solidFill>
                  <a:latin typeface="Quicksand"/>
                  <a:ea typeface="Quicksand"/>
                  <a:cs typeface="Quicksand"/>
                  <a:sym typeface="Quicksand"/>
                </a:rPr>
                <a:t>of elements</a:t>
              </a:r>
              <a:endParaRPr sz="1200">
                <a:solidFill>
                  <a:srgbClr val="FFFFFF"/>
                </a:solidFill>
                <a:latin typeface="Quicksand"/>
                <a:ea typeface="Quicksand"/>
                <a:cs typeface="Quicksand"/>
                <a:sym typeface="Quicksand"/>
              </a:endParaRPr>
            </a:p>
            <a:p>
              <a:pPr indent="0" lvl="0" marL="0" rtl="0" algn="l">
                <a:spcBef>
                  <a:spcPts val="0"/>
                </a:spcBef>
                <a:spcAft>
                  <a:spcPts val="0"/>
                </a:spcAft>
                <a:buSzPts val="1100"/>
                <a:buNone/>
              </a:pPr>
              <a:r>
                <a:rPr lang="en" sz="1200">
                  <a:solidFill>
                    <a:srgbClr val="FFFFFF"/>
                  </a:solidFill>
                  <a:latin typeface="Quicksand"/>
                  <a:ea typeface="Quicksand"/>
                  <a:cs typeface="Quicksand"/>
                  <a:sym typeface="Quicksand"/>
                </a:rPr>
                <a:t>-class name can be used multiple times</a:t>
              </a:r>
              <a:endParaRPr sz="1200">
                <a:solidFill>
                  <a:srgbClr val="FFFFFF"/>
                </a:solidFill>
                <a:latin typeface="Quicksand"/>
                <a:ea typeface="Quicksand"/>
                <a:cs typeface="Quicksand"/>
                <a:sym typeface="Quicksand"/>
              </a:endParaRPr>
            </a:p>
            <a:p>
              <a:pPr indent="0" lvl="0" marL="0" rtl="0" algn="l">
                <a:spcBef>
                  <a:spcPts val="0"/>
                </a:spcBef>
                <a:spcAft>
                  <a:spcPts val="0"/>
                </a:spcAft>
                <a:buSzPts val="1100"/>
                <a:buNone/>
              </a:pPr>
              <a:r>
                <a:rPr lang="en" sz="1200">
                  <a:solidFill>
                    <a:srgbClr val="FFFFFF"/>
                  </a:solidFill>
                  <a:latin typeface="Quicksand"/>
                  <a:ea typeface="Quicksand"/>
                  <a:cs typeface="Quicksand"/>
                  <a:sym typeface="Quicksand"/>
                </a:rPr>
                <a:t>-selected with .</a:t>
              </a:r>
              <a:endParaRPr sz="1200">
                <a:solidFill>
                  <a:srgbClr val="FFFFFF"/>
                </a:solidFill>
                <a:latin typeface="Quicksand"/>
                <a:ea typeface="Quicksand"/>
                <a:cs typeface="Quicksand"/>
                <a:sym typeface="Quicksand"/>
              </a:endParaRPr>
            </a:p>
          </p:txBody>
        </p:sp>
        <p:sp>
          <p:nvSpPr>
            <p:cNvPr id="511" name="Google Shape;511;p96"/>
            <p:cNvSpPr/>
            <p:nvPr/>
          </p:nvSpPr>
          <p:spPr>
            <a:xfrm>
              <a:off x="594550" y="2385075"/>
              <a:ext cx="1742100" cy="457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a:solidFill>
                    <a:srgbClr val="FFFFFF"/>
                  </a:solidFill>
                  <a:latin typeface="Quicksand"/>
                  <a:ea typeface="Quicksand"/>
                  <a:cs typeface="Quicksand"/>
                  <a:sym typeface="Quicksand"/>
                </a:rPr>
                <a:t>class</a:t>
              </a:r>
              <a:endParaRPr b="1">
                <a:solidFill>
                  <a:srgbClr val="FFFFFF"/>
                </a:solidFill>
                <a:latin typeface="Quicksand"/>
                <a:ea typeface="Quicksand"/>
                <a:cs typeface="Quicksand"/>
                <a:sym typeface="Quicksand"/>
              </a:endParaRPr>
            </a:p>
          </p:txBody>
        </p:sp>
      </p:grpSp>
      <p:sp>
        <p:nvSpPr>
          <p:cNvPr id="512" name="Google Shape;512;p96"/>
          <p:cNvSpPr/>
          <p:nvPr/>
        </p:nvSpPr>
        <p:spPr>
          <a:xfrm>
            <a:off x="1614475" y="3556175"/>
            <a:ext cx="2545500" cy="380100"/>
          </a:xfrm>
          <a:prstGeom prst="rect">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800">
              <a:solidFill>
                <a:srgbClr val="0000CD"/>
              </a:solidFill>
              <a:latin typeface="Courier New"/>
              <a:ea typeface="Courier New"/>
              <a:cs typeface="Courier New"/>
              <a:sym typeface="Courier New"/>
            </a:endParaRPr>
          </a:p>
          <a:p>
            <a:pPr indent="0" lvl="0" marL="0" rtl="0" algn="l">
              <a:spcBef>
                <a:spcPts val="1000"/>
              </a:spcBef>
              <a:spcAft>
                <a:spcPts val="0"/>
              </a:spcAft>
              <a:buNone/>
            </a:pPr>
            <a:r>
              <a:rPr lang="en" sz="800"/>
              <a:t>   </a:t>
            </a:r>
            <a:r>
              <a:rPr lang="en" sz="800">
                <a:solidFill>
                  <a:srgbClr val="0000CD"/>
                </a:solidFill>
                <a:latin typeface="Courier New"/>
                <a:ea typeface="Courier New"/>
                <a:cs typeface="Courier New"/>
                <a:sym typeface="Courier New"/>
              </a:rPr>
              <a:t>&lt;</a:t>
            </a:r>
            <a:r>
              <a:rPr lang="en" sz="800">
                <a:solidFill>
                  <a:schemeClr val="dk1"/>
                </a:solidFill>
                <a:latin typeface="Courier New"/>
                <a:ea typeface="Courier New"/>
                <a:cs typeface="Courier New"/>
                <a:sym typeface="Courier New"/>
              </a:rPr>
              <a:t>p</a:t>
            </a:r>
            <a:r>
              <a:rPr lang="en" sz="800">
                <a:solidFill>
                  <a:srgbClr val="A52A2A"/>
                </a:solidFill>
                <a:latin typeface="Courier New"/>
                <a:ea typeface="Courier New"/>
                <a:cs typeface="Courier New"/>
                <a:sym typeface="Courier New"/>
              </a:rPr>
              <a:t> </a:t>
            </a:r>
            <a:r>
              <a:rPr lang="en" sz="800">
                <a:solidFill>
                  <a:srgbClr val="FF00FF"/>
                </a:solidFill>
                <a:latin typeface="Courier New"/>
                <a:ea typeface="Courier New"/>
                <a:cs typeface="Courier New"/>
                <a:sym typeface="Courier New"/>
              </a:rPr>
              <a:t>id</a:t>
            </a:r>
            <a:r>
              <a:rPr lang="en" sz="800">
                <a:solidFill>
                  <a:schemeClr val="dk1"/>
                </a:solidFill>
                <a:latin typeface="Courier New"/>
                <a:ea typeface="Courier New"/>
                <a:cs typeface="Courier New"/>
                <a:sym typeface="Courier New"/>
              </a:rPr>
              <a:t>=</a:t>
            </a:r>
            <a:r>
              <a:rPr lang="en" sz="800">
                <a:solidFill>
                  <a:srgbClr val="00FF00"/>
                </a:solidFill>
                <a:latin typeface="Courier New"/>
                <a:ea typeface="Courier New"/>
                <a:cs typeface="Courier New"/>
                <a:sym typeface="Courier New"/>
              </a:rPr>
              <a:t>”id_name”</a:t>
            </a:r>
            <a:r>
              <a:rPr lang="en" sz="800">
                <a:solidFill>
                  <a:srgbClr val="0000CD"/>
                </a:solidFill>
                <a:latin typeface="Courier New"/>
                <a:ea typeface="Courier New"/>
                <a:cs typeface="Courier New"/>
                <a:sym typeface="Courier New"/>
              </a:rPr>
              <a:t>&gt;</a:t>
            </a:r>
            <a:r>
              <a:rPr lang="en" sz="800">
                <a:solidFill>
                  <a:srgbClr val="17E7C3"/>
                </a:solidFill>
                <a:latin typeface="Courier New"/>
                <a:ea typeface="Courier New"/>
                <a:cs typeface="Courier New"/>
                <a:sym typeface="Courier New"/>
              </a:rPr>
              <a:t>This is an id.</a:t>
            </a:r>
            <a:r>
              <a:rPr lang="en" sz="800">
                <a:solidFill>
                  <a:srgbClr val="0000CD"/>
                </a:solidFill>
                <a:latin typeface="Courier New"/>
                <a:ea typeface="Courier New"/>
                <a:cs typeface="Courier New"/>
                <a:sym typeface="Courier New"/>
              </a:rPr>
              <a:t>&lt;</a:t>
            </a:r>
            <a:r>
              <a:rPr lang="en" sz="800">
                <a:solidFill>
                  <a:schemeClr val="dk1"/>
                </a:solidFill>
                <a:latin typeface="Courier New"/>
                <a:ea typeface="Courier New"/>
                <a:cs typeface="Courier New"/>
                <a:sym typeface="Courier New"/>
              </a:rPr>
              <a:t>/p</a:t>
            </a:r>
            <a:r>
              <a:rPr lang="en" sz="800">
                <a:solidFill>
                  <a:srgbClr val="0000CD"/>
                </a:solidFill>
                <a:latin typeface="Courier New"/>
                <a:ea typeface="Courier New"/>
                <a:cs typeface="Courier New"/>
                <a:sym typeface="Courier New"/>
              </a:rPr>
              <a:t>&gt;</a:t>
            </a:r>
            <a:endParaRPr sz="800"/>
          </a:p>
          <a:p>
            <a:pPr indent="0" lvl="0" marL="0" rtl="0" algn="l">
              <a:spcBef>
                <a:spcPts val="1000"/>
              </a:spcBef>
              <a:spcAft>
                <a:spcPts val="0"/>
              </a:spcAft>
              <a:buNone/>
            </a:pPr>
            <a:r>
              <a:t/>
            </a:r>
            <a:endParaRPr/>
          </a:p>
        </p:txBody>
      </p:sp>
      <p:sp>
        <p:nvSpPr>
          <p:cNvPr id="513" name="Google Shape;513;p96"/>
          <p:cNvSpPr/>
          <p:nvPr/>
        </p:nvSpPr>
        <p:spPr>
          <a:xfrm>
            <a:off x="4560538" y="3556175"/>
            <a:ext cx="2931300" cy="380100"/>
          </a:xfrm>
          <a:prstGeom prst="rect">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800">
              <a:solidFill>
                <a:srgbClr val="0000CD"/>
              </a:solidFill>
              <a:latin typeface="Courier New"/>
              <a:ea typeface="Courier New"/>
              <a:cs typeface="Courier New"/>
              <a:sym typeface="Courier New"/>
            </a:endParaRPr>
          </a:p>
          <a:p>
            <a:pPr indent="0" lvl="0" marL="0" rtl="0" algn="l">
              <a:spcBef>
                <a:spcPts val="1000"/>
              </a:spcBef>
              <a:spcAft>
                <a:spcPts val="0"/>
              </a:spcAft>
              <a:buNone/>
            </a:pPr>
            <a:r>
              <a:rPr lang="en" sz="800"/>
              <a:t>   </a:t>
            </a:r>
            <a:r>
              <a:rPr lang="en" sz="800">
                <a:solidFill>
                  <a:srgbClr val="0000CD"/>
                </a:solidFill>
                <a:latin typeface="Courier New"/>
                <a:ea typeface="Courier New"/>
                <a:cs typeface="Courier New"/>
                <a:sym typeface="Courier New"/>
              </a:rPr>
              <a:t>&lt;</a:t>
            </a:r>
            <a:r>
              <a:rPr lang="en" sz="800">
                <a:solidFill>
                  <a:schemeClr val="dk1"/>
                </a:solidFill>
                <a:latin typeface="Courier New"/>
                <a:ea typeface="Courier New"/>
                <a:cs typeface="Courier New"/>
                <a:sym typeface="Courier New"/>
              </a:rPr>
              <a:t>p</a:t>
            </a:r>
            <a:r>
              <a:rPr lang="en" sz="800">
                <a:solidFill>
                  <a:srgbClr val="A52A2A"/>
                </a:solidFill>
                <a:latin typeface="Courier New"/>
                <a:ea typeface="Courier New"/>
                <a:cs typeface="Courier New"/>
                <a:sym typeface="Courier New"/>
              </a:rPr>
              <a:t> </a:t>
            </a:r>
            <a:r>
              <a:rPr lang="en" sz="800">
                <a:solidFill>
                  <a:srgbClr val="FF00FF"/>
                </a:solidFill>
                <a:latin typeface="Courier New"/>
                <a:ea typeface="Courier New"/>
                <a:cs typeface="Courier New"/>
                <a:sym typeface="Courier New"/>
              </a:rPr>
              <a:t>class</a:t>
            </a:r>
            <a:r>
              <a:rPr lang="en" sz="800">
                <a:solidFill>
                  <a:schemeClr val="dk1"/>
                </a:solidFill>
                <a:latin typeface="Courier New"/>
                <a:ea typeface="Courier New"/>
                <a:cs typeface="Courier New"/>
                <a:sym typeface="Courier New"/>
              </a:rPr>
              <a:t>=</a:t>
            </a:r>
            <a:r>
              <a:rPr lang="en" sz="800">
                <a:solidFill>
                  <a:srgbClr val="00FF00"/>
                </a:solidFill>
                <a:latin typeface="Courier New"/>
                <a:ea typeface="Courier New"/>
                <a:cs typeface="Courier New"/>
                <a:sym typeface="Courier New"/>
              </a:rPr>
              <a:t>”class_name”</a:t>
            </a:r>
            <a:r>
              <a:rPr lang="en" sz="800">
                <a:solidFill>
                  <a:srgbClr val="0000CD"/>
                </a:solidFill>
                <a:latin typeface="Courier New"/>
                <a:ea typeface="Courier New"/>
                <a:cs typeface="Courier New"/>
                <a:sym typeface="Courier New"/>
              </a:rPr>
              <a:t>&gt;</a:t>
            </a:r>
            <a:r>
              <a:rPr lang="en" sz="800">
                <a:solidFill>
                  <a:srgbClr val="17E7C3"/>
                </a:solidFill>
                <a:latin typeface="Courier New"/>
                <a:ea typeface="Courier New"/>
                <a:cs typeface="Courier New"/>
                <a:sym typeface="Courier New"/>
              </a:rPr>
              <a:t>This is a class.</a:t>
            </a:r>
            <a:r>
              <a:rPr lang="en" sz="800">
                <a:solidFill>
                  <a:srgbClr val="0000CD"/>
                </a:solidFill>
                <a:latin typeface="Courier New"/>
                <a:ea typeface="Courier New"/>
                <a:cs typeface="Courier New"/>
                <a:sym typeface="Courier New"/>
              </a:rPr>
              <a:t>&lt;</a:t>
            </a:r>
            <a:r>
              <a:rPr lang="en" sz="800">
                <a:solidFill>
                  <a:schemeClr val="dk1"/>
                </a:solidFill>
                <a:latin typeface="Courier New"/>
                <a:ea typeface="Courier New"/>
                <a:cs typeface="Courier New"/>
                <a:sym typeface="Courier New"/>
              </a:rPr>
              <a:t>/p</a:t>
            </a:r>
            <a:r>
              <a:rPr lang="en" sz="800">
                <a:solidFill>
                  <a:srgbClr val="0000CD"/>
                </a:solidFill>
                <a:latin typeface="Courier New"/>
                <a:ea typeface="Courier New"/>
                <a:cs typeface="Courier New"/>
                <a:sym typeface="Courier New"/>
              </a:rPr>
              <a:t>&gt;</a:t>
            </a:r>
            <a:endParaRPr sz="800"/>
          </a:p>
          <a:p>
            <a:pPr indent="0" lvl="0" marL="0" rtl="0" algn="l">
              <a:spcBef>
                <a:spcPts val="1000"/>
              </a:spcBef>
              <a:spcAft>
                <a:spcPts val="0"/>
              </a:spcAft>
              <a:buNone/>
            </a:pPr>
            <a:r>
              <a:t/>
            </a:r>
            <a:endParaRPr/>
          </a:p>
        </p:txBody>
      </p:sp>
      <p:sp>
        <p:nvSpPr>
          <p:cNvPr id="514" name="Google Shape;514;p96"/>
          <p:cNvSpPr txBox="1"/>
          <p:nvPr/>
        </p:nvSpPr>
        <p:spPr>
          <a:xfrm>
            <a:off x="2470400" y="4127225"/>
            <a:ext cx="4111500" cy="65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Quicksand"/>
                <a:ea typeface="Quicksand"/>
                <a:cs typeface="Quicksand"/>
                <a:sym typeface="Quicksand"/>
              </a:rPr>
              <a:t>-these are useful for when you have multiples of one tag and need a </a:t>
            </a:r>
            <a:r>
              <a:rPr lang="en" sz="1200">
                <a:solidFill>
                  <a:srgbClr val="05F2D0"/>
                </a:solidFill>
                <a:latin typeface="Quicksand"/>
                <a:ea typeface="Quicksand"/>
                <a:cs typeface="Quicksand"/>
                <a:sym typeface="Quicksand"/>
              </a:rPr>
              <a:t>unique way of identifying</a:t>
            </a:r>
            <a:r>
              <a:rPr lang="en" sz="1200">
                <a:solidFill>
                  <a:schemeClr val="lt1"/>
                </a:solidFill>
                <a:latin typeface="Quicksand"/>
                <a:ea typeface="Quicksand"/>
                <a:cs typeface="Quicksand"/>
                <a:sym typeface="Quicksand"/>
              </a:rPr>
              <a:t> them</a:t>
            </a:r>
            <a:endParaRPr sz="1200">
              <a:solidFill>
                <a:schemeClr val="lt1"/>
              </a:solidFill>
              <a:latin typeface="Quicksand"/>
              <a:ea typeface="Quicksand"/>
              <a:cs typeface="Quicksand"/>
              <a:sym typeface="Quicksand"/>
            </a:endParaRPr>
          </a:p>
          <a:p>
            <a:pPr indent="0" lvl="0" marL="0" rtl="0" algn="ctr">
              <a:spcBef>
                <a:spcPts val="0"/>
              </a:spcBef>
              <a:spcAft>
                <a:spcPts val="0"/>
              </a:spcAft>
              <a:buNone/>
            </a:pPr>
            <a:r>
              <a:rPr lang="en" sz="1200">
                <a:solidFill>
                  <a:schemeClr val="lt1"/>
                </a:solidFill>
                <a:latin typeface="Quicksand"/>
                <a:ea typeface="Quicksand"/>
                <a:cs typeface="Quicksand"/>
                <a:sym typeface="Quicksand"/>
              </a:rPr>
              <a:t>-ids are </a:t>
            </a:r>
            <a:r>
              <a:rPr lang="en" sz="1200">
                <a:solidFill>
                  <a:srgbClr val="05F2D0"/>
                </a:solidFill>
                <a:latin typeface="Quicksand"/>
                <a:ea typeface="Quicksand"/>
                <a:cs typeface="Quicksand"/>
                <a:sym typeface="Quicksand"/>
              </a:rPr>
              <a:t>prioritized </a:t>
            </a:r>
            <a:r>
              <a:rPr lang="en" sz="1200">
                <a:solidFill>
                  <a:schemeClr val="lt1"/>
                </a:solidFill>
                <a:latin typeface="Quicksand"/>
                <a:ea typeface="Quicksand"/>
                <a:cs typeface="Quicksand"/>
                <a:sym typeface="Quicksand"/>
              </a:rPr>
              <a:t>above a class </a:t>
            </a:r>
            <a:endParaRPr sz="1200">
              <a:solidFill>
                <a:schemeClr val="lt1"/>
              </a:solidFill>
              <a:latin typeface="Quicksand"/>
              <a:ea typeface="Quicksand"/>
              <a:cs typeface="Quicksand"/>
              <a:sym typeface="Quicksan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8" name="Shape 518"/>
        <p:cNvGrpSpPr/>
        <p:nvPr/>
      </p:nvGrpSpPr>
      <p:grpSpPr>
        <a:xfrm>
          <a:off x="0" y="0"/>
          <a:ext cx="0" cy="0"/>
          <a:chOff x="0" y="0"/>
          <a:chExt cx="0" cy="0"/>
        </a:xfrm>
      </p:grpSpPr>
      <p:sp>
        <p:nvSpPr>
          <p:cNvPr id="519" name="Google Shape;519;p97"/>
          <p:cNvSpPr/>
          <p:nvPr/>
        </p:nvSpPr>
        <p:spPr>
          <a:xfrm>
            <a:off x="1243650" y="3221600"/>
            <a:ext cx="2545500" cy="1852800"/>
          </a:xfrm>
          <a:prstGeom prst="rect">
            <a:avLst/>
          </a:prstGeom>
          <a:solidFill>
            <a:srgbClr val="F3F3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!DOCTYPE</a:t>
            </a:r>
            <a:r>
              <a:rPr lang="en" sz="800">
                <a:solidFill>
                  <a:srgbClr val="FF0000"/>
                </a:solidFill>
                <a:latin typeface="Courier New"/>
                <a:ea typeface="Courier New"/>
                <a:cs typeface="Courier New"/>
                <a:sym typeface="Courier New"/>
              </a:rPr>
              <a:t> html</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html</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head</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   &lt;</a:t>
            </a:r>
            <a:r>
              <a:rPr lang="en" sz="800">
                <a:solidFill>
                  <a:srgbClr val="A52A2A"/>
                </a:solidFill>
                <a:latin typeface="Courier New"/>
                <a:ea typeface="Courier New"/>
                <a:cs typeface="Courier New"/>
                <a:sym typeface="Courier New"/>
              </a:rPr>
              <a:t>style</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	</a:t>
            </a:r>
            <a:r>
              <a:rPr lang="en" sz="800">
                <a:solidFill>
                  <a:srgbClr val="A52A2A"/>
                </a:solidFill>
                <a:latin typeface="Courier New"/>
                <a:ea typeface="Courier New"/>
                <a:cs typeface="Courier New"/>
                <a:sym typeface="Courier New"/>
              </a:rPr>
              <a:t>#id_name</a:t>
            </a:r>
            <a:r>
              <a:rPr lang="en" sz="800">
                <a:solidFill>
                  <a:srgbClr val="0000CD"/>
                </a:solidFill>
                <a:latin typeface="Courier New"/>
                <a:ea typeface="Courier New"/>
                <a:cs typeface="Courier New"/>
                <a:sym typeface="Courier New"/>
              </a:rPr>
              <a:t> {</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	   </a:t>
            </a:r>
            <a:r>
              <a:rPr lang="en" sz="800">
                <a:solidFill>
                  <a:srgbClr val="FF0000"/>
                </a:solidFill>
                <a:latin typeface="Courier New"/>
                <a:ea typeface="Courier New"/>
                <a:cs typeface="Courier New"/>
                <a:sym typeface="Courier New"/>
              </a:rPr>
              <a:t>color</a:t>
            </a:r>
            <a:r>
              <a:rPr lang="en" sz="800">
                <a:solidFill>
                  <a:srgbClr val="0000CD"/>
                </a:solidFill>
                <a:latin typeface="Courier New"/>
                <a:ea typeface="Courier New"/>
                <a:cs typeface="Courier New"/>
                <a:sym typeface="Courier New"/>
              </a:rPr>
              <a:t>: red;</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	}</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   &lt;/</a:t>
            </a:r>
            <a:r>
              <a:rPr lang="en" sz="800">
                <a:solidFill>
                  <a:srgbClr val="A52A2A"/>
                </a:solidFill>
                <a:latin typeface="Courier New"/>
                <a:ea typeface="Courier New"/>
                <a:cs typeface="Courier New"/>
                <a:sym typeface="Courier New"/>
              </a:rPr>
              <a:t>style</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/head</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body</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   &lt;</a:t>
            </a:r>
            <a:r>
              <a:rPr lang="en" sz="800">
                <a:solidFill>
                  <a:srgbClr val="A52A2A"/>
                </a:solidFill>
                <a:latin typeface="Courier New"/>
                <a:ea typeface="Courier New"/>
                <a:cs typeface="Courier New"/>
                <a:sym typeface="Courier New"/>
              </a:rPr>
              <a:t>p </a:t>
            </a:r>
            <a:r>
              <a:rPr lang="en" sz="800">
                <a:solidFill>
                  <a:srgbClr val="FF00FF"/>
                </a:solidFill>
                <a:latin typeface="Courier New"/>
                <a:ea typeface="Courier New"/>
                <a:cs typeface="Courier New"/>
                <a:sym typeface="Courier New"/>
              </a:rPr>
              <a:t>id</a:t>
            </a:r>
            <a:r>
              <a:rPr lang="en" sz="800">
                <a:solidFill>
                  <a:srgbClr val="A52A2A"/>
                </a:solidFill>
                <a:latin typeface="Courier New"/>
                <a:ea typeface="Courier New"/>
                <a:cs typeface="Courier New"/>
                <a:sym typeface="Courier New"/>
              </a:rPr>
              <a:t>=</a:t>
            </a:r>
            <a:r>
              <a:rPr lang="en" sz="800">
                <a:solidFill>
                  <a:srgbClr val="00FF00"/>
                </a:solidFill>
                <a:latin typeface="Courier New"/>
                <a:ea typeface="Courier New"/>
                <a:cs typeface="Courier New"/>
                <a:sym typeface="Courier New"/>
              </a:rPr>
              <a:t>”id_name”</a:t>
            </a:r>
            <a:r>
              <a:rPr lang="en" sz="800">
                <a:solidFill>
                  <a:srgbClr val="0000CD"/>
                </a:solidFill>
                <a:latin typeface="Courier New"/>
                <a:ea typeface="Courier New"/>
                <a:cs typeface="Courier New"/>
                <a:sym typeface="Courier New"/>
              </a:rPr>
              <a:t>&gt;</a:t>
            </a:r>
            <a:r>
              <a:rPr lang="en" sz="800">
                <a:solidFill>
                  <a:srgbClr val="17E7C3"/>
                </a:solidFill>
                <a:latin typeface="Courier New"/>
                <a:ea typeface="Courier New"/>
                <a:cs typeface="Courier New"/>
                <a:sym typeface="Courier New"/>
              </a:rPr>
              <a:t>This is an id.</a:t>
            </a: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/p</a:t>
            </a:r>
            <a:r>
              <a:rPr lang="en" sz="800">
                <a:solidFill>
                  <a:srgbClr val="0000CD"/>
                </a:solidFill>
                <a:latin typeface="Courier New"/>
                <a:ea typeface="Courier New"/>
                <a:cs typeface="Courier New"/>
                <a:sym typeface="Courier New"/>
              </a:rPr>
              <a:t>&gt;</a:t>
            </a:r>
            <a:endParaRPr sz="800"/>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/body</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/html</a:t>
            </a:r>
            <a:r>
              <a:rPr lang="en" sz="800">
                <a:solidFill>
                  <a:srgbClr val="0000CD"/>
                </a:solidFill>
                <a:latin typeface="Courier New"/>
                <a:ea typeface="Courier New"/>
                <a:cs typeface="Courier New"/>
                <a:sym typeface="Courier New"/>
              </a:rPr>
              <a:t>&gt;</a:t>
            </a:r>
            <a:endParaRPr sz="800"/>
          </a:p>
          <a:p>
            <a:pPr indent="0" lvl="0" marL="0" rtl="0" algn="l">
              <a:spcBef>
                <a:spcPts val="0"/>
              </a:spcBef>
              <a:spcAft>
                <a:spcPts val="0"/>
              </a:spcAft>
              <a:buNone/>
            </a:pPr>
            <a:r>
              <a:t/>
            </a:r>
            <a:endParaRPr/>
          </a:p>
        </p:txBody>
      </p:sp>
      <p:sp>
        <p:nvSpPr>
          <p:cNvPr id="520" name="Google Shape;520;p97"/>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rgbClr val="FFFFFF"/>
                </a:solidFill>
                <a:latin typeface="Quicksand"/>
                <a:ea typeface="Quicksand"/>
                <a:cs typeface="Quicksand"/>
                <a:sym typeface="Quicksand"/>
              </a:rPr>
              <a:t>id and class attributes</a:t>
            </a:r>
            <a:endParaRPr b="1" sz="4500">
              <a:solidFill>
                <a:srgbClr val="FFFFFF"/>
              </a:solidFill>
              <a:latin typeface="Quicksand"/>
              <a:ea typeface="Quicksand"/>
              <a:cs typeface="Quicksand"/>
              <a:sym typeface="Quicksand"/>
            </a:endParaRPr>
          </a:p>
        </p:txBody>
      </p:sp>
      <p:sp>
        <p:nvSpPr>
          <p:cNvPr id="521" name="Google Shape;521;p97"/>
          <p:cNvSpPr/>
          <p:nvPr/>
        </p:nvSpPr>
        <p:spPr>
          <a:xfrm>
            <a:off x="1086500" y="1237300"/>
            <a:ext cx="6879300" cy="654300"/>
          </a:xfrm>
          <a:prstGeom prst="roundRect">
            <a:avLst>
              <a:gd fmla="val 16667" name="adj"/>
            </a:avLst>
          </a:prstGeom>
          <a:solidFill>
            <a:srgbClr val="094C8A"/>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SzPts val="1100"/>
              <a:buNone/>
            </a:pPr>
            <a:r>
              <a:rPr b="1" lang="en">
                <a:solidFill>
                  <a:schemeClr val="lt1"/>
                </a:solidFill>
                <a:latin typeface="Quicksand"/>
                <a:ea typeface="Quicksand"/>
                <a:cs typeface="Quicksand"/>
                <a:sym typeface="Quicksand"/>
              </a:rPr>
              <a:t>how to access them</a:t>
            </a:r>
            <a:endParaRPr b="1">
              <a:solidFill>
                <a:schemeClr val="lt1"/>
              </a:solidFill>
              <a:latin typeface="Quicksand"/>
              <a:ea typeface="Quicksand"/>
              <a:cs typeface="Quicksand"/>
              <a:sym typeface="Quicksand"/>
            </a:endParaRPr>
          </a:p>
        </p:txBody>
      </p:sp>
      <p:grpSp>
        <p:nvGrpSpPr>
          <p:cNvPr id="522" name="Google Shape;522;p97"/>
          <p:cNvGrpSpPr/>
          <p:nvPr/>
        </p:nvGrpSpPr>
        <p:grpSpPr>
          <a:xfrm>
            <a:off x="1587450" y="2028850"/>
            <a:ext cx="1857900" cy="1144375"/>
            <a:chOff x="1124275" y="1925200"/>
            <a:chExt cx="1857900" cy="1144375"/>
          </a:xfrm>
        </p:grpSpPr>
        <p:sp>
          <p:nvSpPr>
            <p:cNvPr id="523" name="Google Shape;523;p97"/>
            <p:cNvSpPr/>
            <p:nvPr/>
          </p:nvSpPr>
          <p:spPr>
            <a:xfrm>
              <a:off x="1182175" y="2336675"/>
              <a:ext cx="1742100" cy="732900"/>
            </a:xfrm>
            <a:prstGeom prst="roundRect">
              <a:avLst>
                <a:gd fmla="val 16667" name="adj"/>
              </a:avLst>
            </a:prstGeom>
            <a:solidFill>
              <a:srgbClr val="A4C2F4"/>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lang="en" sz="1100">
                  <a:solidFill>
                    <a:srgbClr val="FFFFFF"/>
                  </a:solidFill>
                  <a:latin typeface="Quicksand"/>
                  <a:ea typeface="Quicksand"/>
                  <a:cs typeface="Quicksand"/>
                  <a:sym typeface="Quicksand"/>
                </a:rPr>
                <a:t>similar to before, but</a:t>
              </a:r>
              <a:endParaRPr sz="1100">
                <a:solidFill>
                  <a:srgbClr val="FFFFFF"/>
                </a:solidFill>
                <a:latin typeface="Quicksand"/>
                <a:ea typeface="Quicksand"/>
                <a:cs typeface="Quicksand"/>
                <a:sym typeface="Quicksand"/>
              </a:endParaRPr>
            </a:p>
            <a:p>
              <a:pPr indent="0" lvl="0" marL="0" rtl="0" algn="ctr">
                <a:spcBef>
                  <a:spcPts val="0"/>
                </a:spcBef>
                <a:spcAft>
                  <a:spcPts val="0"/>
                </a:spcAft>
                <a:buNone/>
              </a:pPr>
              <a:r>
                <a:rPr lang="en" sz="1100">
                  <a:solidFill>
                    <a:srgbClr val="FFFFFF"/>
                  </a:solidFill>
                  <a:latin typeface="Quicksand"/>
                  <a:ea typeface="Quicksand"/>
                  <a:cs typeface="Quicksand"/>
                  <a:sym typeface="Quicksand"/>
                </a:rPr>
                <a:t>access with # and the id name</a:t>
              </a:r>
              <a:endParaRPr sz="1100">
                <a:solidFill>
                  <a:srgbClr val="FFFFFF"/>
                </a:solidFill>
                <a:latin typeface="Quicksand"/>
                <a:ea typeface="Quicksand"/>
                <a:cs typeface="Quicksand"/>
                <a:sym typeface="Quicksand"/>
              </a:endParaRPr>
            </a:p>
          </p:txBody>
        </p:sp>
        <p:sp>
          <p:nvSpPr>
            <p:cNvPr id="524" name="Google Shape;524;p97"/>
            <p:cNvSpPr/>
            <p:nvPr/>
          </p:nvSpPr>
          <p:spPr>
            <a:xfrm>
              <a:off x="1124275" y="1925200"/>
              <a:ext cx="1857900" cy="5013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a:solidFill>
                    <a:srgbClr val="FFFFFF"/>
                  </a:solidFill>
                  <a:latin typeface="Quicksand"/>
                  <a:ea typeface="Quicksand"/>
                  <a:cs typeface="Quicksand"/>
                  <a:sym typeface="Quicksand"/>
                </a:rPr>
                <a:t>id</a:t>
              </a:r>
              <a:endParaRPr b="1">
                <a:solidFill>
                  <a:srgbClr val="FFFFFF"/>
                </a:solidFill>
                <a:latin typeface="Quicksand"/>
                <a:ea typeface="Quicksand"/>
                <a:cs typeface="Quicksand"/>
                <a:sym typeface="Quicksand"/>
              </a:endParaRPr>
            </a:p>
          </p:txBody>
        </p:sp>
      </p:grpSp>
      <p:grpSp>
        <p:nvGrpSpPr>
          <p:cNvPr id="525" name="Google Shape;525;p97"/>
          <p:cNvGrpSpPr/>
          <p:nvPr/>
        </p:nvGrpSpPr>
        <p:grpSpPr>
          <a:xfrm>
            <a:off x="5493775" y="2028838"/>
            <a:ext cx="1857900" cy="1144375"/>
            <a:chOff x="1124275" y="1925200"/>
            <a:chExt cx="1857900" cy="1144375"/>
          </a:xfrm>
        </p:grpSpPr>
        <p:sp>
          <p:nvSpPr>
            <p:cNvPr id="526" name="Google Shape;526;p97"/>
            <p:cNvSpPr/>
            <p:nvPr/>
          </p:nvSpPr>
          <p:spPr>
            <a:xfrm>
              <a:off x="1182175" y="2336675"/>
              <a:ext cx="1742100" cy="732900"/>
            </a:xfrm>
            <a:prstGeom prst="roundRect">
              <a:avLst>
                <a:gd fmla="val 16667" name="adj"/>
              </a:avLst>
            </a:prstGeom>
            <a:solidFill>
              <a:srgbClr val="A4C2F4"/>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lang="en" sz="1100">
                  <a:solidFill>
                    <a:srgbClr val="FFFFFF"/>
                  </a:solidFill>
                  <a:latin typeface="Quicksand"/>
                  <a:ea typeface="Quicksand"/>
                  <a:cs typeface="Quicksand"/>
                  <a:sym typeface="Quicksand"/>
                </a:rPr>
                <a:t>similar to before, but</a:t>
              </a:r>
              <a:endParaRPr sz="1100">
                <a:solidFill>
                  <a:srgbClr val="FFFFFF"/>
                </a:solidFill>
                <a:latin typeface="Quicksand"/>
                <a:ea typeface="Quicksand"/>
                <a:cs typeface="Quicksand"/>
                <a:sym typeface="Quicksand"/>
              </a:endParaRPr>
            </a:p>
            <a:p>
              <a:pPr indent="0" lvl="0" marL="0" rtl="0" algn="ctr">
                <a:spcBef>
                  <a:spcPts val="0"/>
                </a:spcBef>
                <a:spcAft>
                  <a:spcPts val="0"/>
                </a:spcAft>
                <a:buNone/>
              </a:pPr>
              <a:r>
                <a:rPr lang="en" sz="1100">
                  <a:solidFill>
                    <a:srgbClr val="FFFFFF"/>
                  </a:solidFill>
                  <a:latin typeface="Quicksand"/>
                  <a:ea typeface="Quicksand"/>
                  <a:cs typeface="Quicksand"/>
                  <a:sym typeface="Quicksand"/>
                </a:rPr>
                <a:t>access with . and the class name</a:t>
              </a:r>
              <a:endParaRPr sz="1100">
                <a:solidFill>
                  <a:srgbClr val="FFFFFF"/>
                </a:solidFill>
                <a:latin typeface="Quicksand"/>
                <a:ea typeface="Quicksand"/>
                <a:cs typeface="Quicksand"/>
                <a:sym typeface="Quicksand"/>
              </a:endParaRPr>
            </a:p>
          </p:txBody>
        </p:sp>
        <p:sp>
          <p:nvSpPr>
            <p:cNvPr id="527" name="Google Shape;527;p97"/>
            <p:cNvSpPr/>
            <p:nvPr/>
          </p:nvSpPr>
          <p:spPr>
            <a:xfrm>
              <a:off x="1124275" y="1925200"/>
              <a:ext cx="1857900" cy="5013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a:solidFill>
                    <a:srgbClr val="FFFFFF"/>
                  </a:solidFill>
                  <a:latin typeface="Quicksand"/>
                  <a:ea typeface="Quicksand"/>
                  <a:cs typeface="Quicksand"/>
                  <a:sym typeface="Quicksand"/>
                </a:rPr>
                <a:t>class</a:t>
              </a:r>
              <a:endParaRPr b="1">
                <a:solidFill>
                  <a:srgbClr val="FFFFFF"/>
                </a:solidFill>
                <a:latin typeface="Quicksand"/>
                <a:ea typeface="Quicksand"/>
                <a:cs typeface="Quicksand"/>
                <a:sym typeface="Quicksand"/>
              </a:endParaRPr>
            </a:p>
          </p:txBody>
        </p:sp>
      </p:grpSp>
      <p:sp>
        <p:nvSpPr>
          <p:cNvPr id="528" name="Google Shape;528;p97"/>
          <p:cNvSpPr/>
          <p:nvPr/>
        </p:nvSpPr>
        <p:spPr>
          <a:xfrm>
            <a:off x="5149975" y="3221600"/>
            <a:ext cx="2545500" cy="1852800"/>
          </a:xfrm>
          <a:prstGeom prst="rect">
            <a:avLst/>
          </a:prstGeom>
          <a:solidFill>
            <a:srgbClr val="F3F3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!DOCTYPE</a:t>
            </a:r>
            <a:r>
              <a:rPr lang="en" sz="800">
                <a:solidFill>
                  <a:srgbClr val="FF0000"/>
                </a:solidFill>
                <a:latin typeface="Courier New"/>
                <a:ea typeface="Courier New"/>
                <a:cs typeface="Courier New"/>
                <a:sym typeface="Courier New"/>
              </a:rPr>
              <a:t> html</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html</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head</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   &lt;</a:t>
            </a:r>
            <a:r>
              <a:rPr lang="en" sz="800">
                <a:solidFill>
                  <a:srgbClr val="A52A2A"/>
                </a:solidFill>
                <a:latin typeface="Courier New"/>
                <a:ea typeface="Courier New"/>
                <a:cs typeface="Courier New"/>
                <a:sym typeface="Courier New"/>
              </a:rPr>
              <a:t>style</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	</a:t>
            </a:r>
            <a:r>
              <a:rPr lang="en" sz="800">
                <a:solidFill>
                  <a:srgbClr val="A52A2A"/>
                </a:solidFill>
                <a:latin typeface="Courier New"/>
                <a:ea typeface="Courier New"/>
                <a:cs typeface="Courier New"/>
                <a:sym typeface="Courier New"/>
              </a:rPr>
              <a:t>.class_name</a:t>
            </a:r>
            <a:r>
              <a:rPr lang="en" sz="800">
                <a:solidFill>
                  <a:srgbClr val="0000CD"/>
                </a:solidFill>
                <a:latin typeface="Courier New"/>
                <a:ea typeface="Courier New"/>
                <a:cs typeface="Courier New"/>
                <a:sym typeface="Courier New"/>
              </a:rPr>
              <a:t> {</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	   </a:t>
            </a:r>
            <a:r>
              <a:rPr lang="en" sz="800">
                <a:solidFill>
                  <a:srgbClr val="FF0000"/>
                </a:solidFill>
                <a:latin typeface="Courier New"/>
                <a:ea typeface="Courier New"/>
                <a:cs typeface="Courier New"/>
                <a:sym typeface="Courier New"/>
              </a:rPr>
              <a:t>color</a:t>
            </a:r>
            <a:r>
              <a:rPr lang="en" sz="800">
                <a:solidFill>
                  <a:srgbClr val="0000CD"/>
                </a:solidFill>
                <a:latin typeface="Courier New"/>
                <a:ea typeface="Courier New"/>
                <a:cs typeface="Courier New"/>
                <a:sym typeface="Courier New"/>
              </a:rPr>
              <a:t>: red;</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	}</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   &lt;/</a:t>
            </a:r>
            <a:r>
              <a:rPr lang="en" sz="800">
                <a:solidFill>
                  <a:srgbClr val="A52A2A"/>
                </a:solidFill>
                <a:latin typeface="Courier New"/>
                <a:ea typeface="Courier New"/>
                <a:cs typeface="Courier New"/>
                <a:sym typeface="Courier New"/>
              </a:rPr>
              <a:t>style</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/head</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body</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   &lt;</a:t>
            </a:r>
            <a:r>
              <a:rPr lang="en" sz="800">
                <a:solidFill>
                  <a:srgbClr val="A52A2A"/>
                </a:solidFill>
                <a:latin typeface="Courier New"/>
                <a:ea typeface="Courier New"/>
                <a:cs typeface="Courier New"/>
                <a:sym typeface="Courier New"/>
              </a:rPr>
              <a:t>p </a:t>
            </a:r>
            <a:r>
              <a:rPr lang="en" sz="800">
                <a:solidFill>
                  <a:srgbClr val="FF00FF"/>
                </a:solidFill>
                <a:latin typeface="Courier New"/>
                <a:ea typeface="Courier New"/>
                <a:cs typeface="Courier New"/>
                <a:sym typeface="Courier New"/>
              </a:rPr>
              <a:t>class</a:t>
            </a:r>
            <a:r>
              <a:rPr lang="en" sz="800">
                <a:solidFill>
                  <a:srgbClr val="A52A2A"/>
                </a:solidFill>
                <a:latin typeface="Courier New"/>
                <a:ea typeface="Courier New"/>
                <a:cs typeface="Courier New"/>
                <a:sym typeface="Courier New"/>
              </a:rPr>
              <a:t>=</a:t>
            </a:r>
            <a:r>
              <a:rPr lang="en" sz="800">
                <a:solidFill>
                  <a:srgbClr val="00FF00"/>
                </a:solidFill>
                <a:latin typeface="Courier New"/>
                <a:ea typeface="Courier New"/>
                <a:cs typeface="Courier New"/>
                <a:sym typeface="Courier New"/>
              </a:rPr>
              <a:t>”class_name”</a:t>
            </a:r>
            <a:r>
              <a:rPr lang="en" sz="800">
                <a:solidFill>
                  <a:srgbClr val="0000CD"/>
                </a:solidFill>
                <a:latin typeface="Courier New"/>
                <a:ea typeface="Courier New"/>
                <a:cs typeface="Courier New"/>
                <a:sym typeface="Courier New"/>
              </a:rPr>
              <a:t>&gt;</a:t>
            </a:r>
            <a:r>
              <a:rPr lang="en" sz="800">
                <a:solidFill>
                  <a:srgbClr val="17E7C3"/>
                </a:solidFill>
                <a:latin typeface="Courier New"/>
                <a:ea typeface="Courier New"/>
                <a:cs typeface="Courier New"/>
                <a:sym typeface="Courier New"/>
              </a:rPr>
              <a:t>This is a class.</a:t>
            </a: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/p</a:t>
            </a:r>
            <a:r>
              <a:rPr lang="en" sz="800">
                <a:solidFill>
                  <a:srgbClr val="0000CD"/>
                </a:solidFill>
                <a:latin typeface="Courier New"/>
                <a:ea typeface="Courier New"/>
                <a:cs typeface="Courier New"/>
                <a:sym typeface="Courier New"/>
              </a:rPr>
              <a:t>&gt;</a:t>
            </a:r>
            <a:endParaRPr sz="800"/>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/body</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/html</a:t>
            </a:r>
            <a:r>
              <a:rPr lang="en" sz="800">
                <a:solidFill>
                  <a:srgbClr val="0000CD"/>
                </a:solidFill>
                <a:latin typeface="Courier New"/>
                <a:ea typeface="Courier New"/>
                <a:cs typeface="Courier New"/>
                <a:sym typeface="Courier New"/>
              </a:rPr>
              <a:t>&gt;</a:t>
            </a:r>
            <a:endParaRPr sz="800"/>
          </a:p>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2" name="Shape 532"/>
        <p:cNvGrpSpPr/>
        <p:nvPr/>
      </p:nvGrpSpPr>
      <p:grpSpPr>
        <a:xfrm>
          <a:off x="0" y="0"/>
          <a:ext cx="0" cy="0"/>
          <a:chOff x="0" y="0"/>
          <a:chExt cx="0" cy="0"/>
        </a:xfrm>
      </p:grpSpPr>
      <p:sp>
        <p:nvSpPr>
          <p:cNvPr id="533" name="Google Shape;533;p98"/>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rgbClr val="FFFFFF"/>
                </a:solidFill>
                <a:latin typeface="Quicksand"/>
                <a:ea typeface="Quicksand"/>
                <a:cs typeface="Quicksand"/>
                <a:sym typeface="Quicksand"/>
              </a:rPr>
              <a:t>icons</a:t>
            </a:r>
            <a:endParaRPr b="1" sz="4500">
              <a:solidFill>
                <a:srgbClr val="FFFFFF"/>
              </a:solidFill>
              <a:latin typeface="Quicksand"/>
              <a:ea typeface="Quicksand"/>
              <a:cs typeface="Quicksand"/>
              <a:sym typeface="Quicksand"/>
            </a:endParaRPr>
          </a:p>
        </p:txBody>
      </p:sp>
      <p:sp>
        <p:nvSpPr>
          <p:cNvPr id="534" name="Google Shape;534;p98"/>
          <p:cNvSpPr txBox="1"/>
          <p:nvPr/>
        </p:nvSpPr>
        <p:spPr>
          <a:xfrm>
            <a:off x="108325" y="2142875"/>
            <a:ext cx="3788400" cy="22125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Clr>
                <a:schemeClr val="lt1"/>
              </a:buClr>
              <a:buSzPts val="1200"/>
              <a:buFont typeface="Quicksand"/>
              <a:buChar char="●"/>
            </a:pPr>
            <a:r>
              <a:rPr lang="en" sz="1200">
                <a:solidFill>
                  <a:schemeClr val="lt1"/>
                </a:solidFill>
                <a:latin typeface="Quicksand"/>
                <a:ea typeface="Quicksand"/>
                <a:cs typeface="Quicksand"/>
                <a:sym typeface="Quicksand"/>
              </a:rPr>
              <a:t>you can also insert icons into your webpage with font awesome</a:t>
            </a:r>
            <a:endParaRPr sz="1200">
              <a:solidFill>
                <a:schemeClr val="lt1"/>
              </a:solidFill>
              <a:latin typeface="Quicksand"/>
              <a:ea typeface="Quicksand"/>
              <a:cs typeface="Quicksand"/>
              <a:sym typeface="Quicksand"/>
            </a:endParaRPr>
          </a:p>
          <a:p>
            <a:pPr indent="-304800" lvl="1" marL="914400" rtl="0" algn="l">
              <a:spcBef>
                <a:spcPts val="0"/>
              </a:spcBef>
              <a:spcAft>
                <a:spcPts val="0"/>
              </a:spcAft>
              <a:buClr>
                <a:schemeClr val="lt1"/>
              </a:buClr>
              <a:buSzPts val="1200"/>
              <a:buFont typeface="Quicksand"/>
              <a:buChar char="○"/>
            </a:pPr>
            <a:r>
              <a:rPr lang="en" sz="1200">
                <a:solidFill>
                  <a:schemeClr val="lt1"/>
                </a:solidFill>
                <a:latin typeface="Quicksand"/>
                <a:ea typeface="Quicksand"/>
                <a:cs typeface="Quicksand"/>
                <a:sym typeface="Quicksand"/>
              </a:rPr>
              <a:t>insert the link tag in the example in your head tags</a:t>
            </a:r>
            <a:endParaRPr sz="1200">
              <a:solidFill>
                <a:schemeClr val="lt1"/>
              </a:solidFill>
              <a:latin typeface="Quicksand"/>
              <a:ea typeface="Quicksand"/>
              <a:cs typeface="Quicksand"/>
              <a:sym typeface="Quicksand"/>
            </a:endParaRPr>
          </a:p>
          <a:p>
            <a:pPr indent="-304800" lvl="1" marL="914400" rtl="0" algn="l">
              <a:spcBef>
                <a:spcPts val="0"/>
              </a:spcBef>
              <a:spcAft>
                <a:spcPts val="0"/>
              </a:spcAft>
              <a:buClr>
                <a:schemeClr val="lt1"/>
              </a:buClr>
              <a:buSzPts val="1200"/>
              <a:buFont typeface="Quicksand"/>
              <a:buChar char="○"/>
            </a:pPr>
            <a:r>
              <a:rPr lang="en" sz="1200">
                <a:solidFill>
                  <a:schemeClr val="lt1"/>
                </a:solidFill>
                <a:latin typeface="Quicksand"/>
                <a:ea typeface="Quicksand"/>
                <a:cs typeface="Quicksand"/>
                <a:sym typeface="Quicksand"/>
              </a:rPr>
              <a:t>in whichever tag you use, create a class attribute with the prefix </a:t>
            </a:r>
            <a:r>
              <a:rPr lang="en" sz="1200">
                <a:solidFill>
                  <a:srgbClr val="00FF00"/>
                </a:solidFill>
                <a:highlight>
                  <a:srgbClr val="666666"/>
                </a:highlight>
                <a:latin typeface="Courier New"/>
                <a:ea typeface="Courier New"/>
                <a:cs typeface="Courier New"/>
                <a:sym typeface="Courier New"/>
              </a:rPr>
              <a:t>fa</a:t>
            </a:r>
            <a:r>
              <a:rPr lang="en" sz="1200">
                <a:solidFill>
                  <a:schemeClr val="lt1"/>
                </a:solidFill>
                <a:latin typeface="Quicksand"/>
                <a:ea typeface="Quicksand"/>
                <a:cs typeface="Quicksand"/>
                <a:sym typeface="Quicksand"/>
              </a:rPr>
              <a:t> followed by the icon’s name</a:t>
            </a:r>
            <a:endParaRPr sz="1200">
              <a:solidFill>
                <a:schemeClr val="lt1"/>
              </a:solidFill>
              <a:latin typeface="Quicksand"/>
              <a:ea typeface="Quicksand"/>
              <a:cs typeface="Quicksand"/>
              <a:sym typeface="Quicksand"/>
            </a:endParaRPr>
          </a:p>
          <a:p>
            <a:pPr indent="-304800" lvl="1" marL="914400" rtl="0" algn="l">
              <a:spcBef>
                <a:spcPts val="0"/>
              </a:spcBef>
              <a:spcAft>
                <a:spcPts val="0"/>
              </a:spcAft>
              <a:buClr>
                <a:schemeClr val="lt1"/>
              </a:buClr>
              <a:buSzPts val="1200"/>
              <a:buFont typeface="Quicksand"/>
              <a:buChar char="○"/>
            </a:pPr>
            <a:r>
              <a:rPr lang="en" sz="1200">
                <a:solidFill>
                  <a:schemeClr val="lt1"/>
                </a:solidFill>
                <a:latin typeface="Quicksand"/>
                <a:ea typeface="Quicksand"/>
                <a:cs typeface="Quicksand"/>
                <a:sym typeface="Quicksand"/>
              </a:rPr>
              <a:t>you can edit this icon through css by using what we used prior:</a:t>
            </a:r>
            <a:endParaRPr sz="1200">
              <a:solidFill>
                <a:schemeClr val="lt1"/>
              </a:solidFill>
              <a:latin typeface="Quicksand"/>
              <a:ea typeface="Quicksand"/>
              <a:cs typeface="Quicksand"/>
              <a:sym typeface="Quicksand"/>
            </a:endParaRPr>
          </a:p>
        </p:txBody>
      </p:sp>
      <p:sp>
        <p:nvSpPr>
          <p:cNvPr id="535" name="Google Shape;535;p98"/>
          <p:cNvSpPr/>
          <p:nvPr/>
        </p:nvSpPr>
        <p:spPr>
          <a:xfrm>
            <a:off x="3896725" y="2142875"/>
            <a:ext cx="3659400" cy="1998300"/>
          </a:xfrm>
          <a:prstGeom prst="rect">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900">
                <a:solidFill>
                  <a:srgbClr val="0000CD"/>
                </a:solidFill>
                <a:latin typeface="Courier New"/>
                <a:ea typeface="Courier New"/>
                <a:cs typeface="Courier New"/>
                <a:sym typeface="Courier New"/>
              </a:rPr>
              <a:t>&lt;</a:t>
            </a:r>
            <a:r>
              <a:rPr lang="en" sz="900">
                <a:solidFill>
                  <a:schemeClr val="dk1"/>
                </a:solidFill>
                <a:latin typeface="Courier New"/>
                <a:ea typeface="Courier New"/>
                <a:cs typeface="Courier New"/>
                <a:sym typeface="Courier New"/>
              </a:rPr>
              <a:t>html</a:t>
            </a:r>
            <a:r>
              <a:rPr lang="en" sz="900">
                <a:solidFill>
                  <a:srgbClr val="0000CD"/>
                </a:solidFill>
                <a:latin typeface="Courier New"/>
                <a:ea typeface="Courier New"/>
                <a:cs typeface="Courier New"/>
                <a:sym typeface="Courier New"/>
              </a:rPr>
              <a:t>&gt;</a:t>
            </a:r>
            <a:endParaRPr sz="9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900">
                <a:solidFill>
                  <a:srgbClr val="0000CD"/>
                </a:solidFill>
                <a:latin typeface="Courier New"/>
                <a:ea typeface="Courier New"/>
                <a:cs typeface="Courier New"/>
                <a:sym typeface="Courier New"/>
              </a:rPr>
              <a:t>&lt;</a:t>
            </a:r>
            <a:r>
              <a:rPr lang="en" sz="900">
                <a:solidFill>
                  <a:schemeClr val="dk1"/>
                </a:solidFill>
                <a:latin typeface="Courier New"/>
                <a:ea typeface="Courier New"/>
                <a:cs typeface="Courier New"/>
                <a:sym typeface="Courier New"/>
              </a:rPr>
              <a:t>head</a:t>
            </a:r>
            <a:r>
              <a:rPr lang="en" sz="900">
                <a:solidFill>
                  <a:srgbClr val="0000CD"/>
                </a:solidFill>
                <a:latin typeface="Courier New"/>
                <a:ea typeface="Courier New"/>
                <a:cs typeface="Courier New"/>
                <a:sym typeface="Courier New"/>
              </a:rPr>
              <a:t>&gt;</a:t>
            </a:r>
            <a:endParaRPr sz="9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900">
                <a:solidFill>
                  <a:schemeClr val="dk1"/>
                </a:solidFill>
                <a:latin typeface="Courier New"/>
                <a:ea typeface="Courier New"/>
                <a:cs typeface="Courier New"/>
                <a:sym typeface="Courier New"/>
              </a:rPr>
              <a:t>    </a:t>
            </a:r>
            <a:r>
              <a:rPr lang="en" sz="900">
                <a:solidFill>
                  <a:srgbClr val="0000CD"/>
                </a:solidFill>
                <a:latin typeface="Courier New"/>
                <a:ea typeface="Courier New"/>
                <a:cs typeface="Courier New"/>
                <a:sym typeface="Courier New"/>
              </a:rPr>
              <a:t>&lt;</a:t>
            </a:r>
            <a:r>
              <a:rPr lang="en" sz="900">
                <a:solidFill>
                  <a:schemeClr val="dk1"/>
                </a:solidFill>
                <a:latin typeface="Courier New"/>
                <a:ea typeface="Courier New"/>
                <a:cs typeface="Courier New"/>
                <a:sym typeface="Courier New"/>
              </a:rPr>
              <a:t>title</a:t>
            </a:r>
            <a:r>
              <a:rPr lang="en" sz="900">
                <a:solidFill>
                  <a:schemeClr val="accent5"/>
                </a:solidFill>
                <a:latin typeface="Courier New"/>
                <a:ea typeface="Courier New"/>
                <a:cs typeface="Courier New"/>
                <a:sym typeface="Courier New"/>
              </a:rPr>
              <a:t>&gt;</a:t>
            </a:r>
            <a:r>
              <a:rPr lang="en" sz="900">
                <a:solidFill>
                  <a:srgbClr val="05F2D0"/>
                </a:solidFill>
                <a:latin typeface="Courier New"/>
                <a:ea typeface="Courier New"/>
                <a:cs typeface="Courier New"/>
                <a:sym typeface="Courier New"/>
              </a:rPr>
              <a:t>Font Awesome</a:t>
            </a:r>
            <a:r>
              <a:rPr lang="en" sz="900">
                <a:solidFill>
                  <a:srgbClr val="0000CD"/>
                </a:solidFill>
                <a:latin typeface="Courier New"/>
                <a:ea typeface="Courier New"/>
                <a:cs typeface="Courier New"/>
                <a:sym typeface="Courier New"/>
              </a:rPr>
              <a:t>&lt;/</a:t>
            </a:r>
            <a:r>
              <a:rPr lang="en" sz="900">
                <a:solidFill>
                  <a:schemeClr val="dk1"/>
                </a:solidFill>
                <a:latin typeface="Courier New"/>
                <a:ea typeface="Courier New"/>
                <a:cs typeface="Courier New"/>
                <a:sym typeface="Courier New"/>
              </a:rPr>
              <a:t>title</a:t>
            </a:r>
            <a:r>
              <a:rPr lang="en" sz="900">
                <a:solidFill>
                  <a:srgbClr val="0000CD"/>
                </a:solidFill>
                <a:latin typeface="Courier New"/>
                <a:ea typeface="Courier New"/>
                <a:cs typeface="Courier New"/>
                <a:sym typeface="Courier New"/>
              </a:rPr>
              <a:t>&gt;</a:t>
            </a:r>
            <a:endParaRPr sz="9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900">
                <a:solidFill>
                  <a:schemeClr val="dk1"/>
                </a:solidFill>
                <a:latin typeface="Courier New"/>
                <a:ea typeface="Courier New"/>
                <a:cs typeface="Courier New"/>
                <a:sym typeface="Courier New"/>
              </a:rPr>
              <a:t>    </a:t>
            </a:r>
            <a:endParaRPr sz="900">
              <a:solidFill>
                <a:schemeClr val="dk1"/>
              </a:solidFill>
              <a:latin typeface="Courier New"/>
              <a:ea typeface="Courier New"/>
              <a:cs typeface="Courier New"/>
              <a:sym typeface="Courier New"/>
            </a:endParaRPr>
          </a:p>
          <a:p>
            <a:pPr indent="0" lvl="0" marL="0" rtl="0" algn="l">
              <a:spcBef>
                <a:spcPts val="0"/>
              </a:spcBef>
              <a:spcAft>
                <a:spcPts val="0"/>
              </a:spcAft>
              <a:buNone/>
            </a:pPr>
            <a:r>
              <a:rPr lang="en" sz="900">
                <a:solidFill>
                  <a:schemeClr val="dk1"/>
                </a:solidFill>
                <a:latin typeface="Courier New"/>
                <a:ea typeface="Courier New"/>
                <a:cs typeface="Courier New"/>
                <a:sym typeface="Courier New"/>
              </a:rPr>
              <a:t>    </a:t>
            </a:r>
            <a:r>
              <a:rPr lang="en" sz="900">
                <a:solidFill>
                  <a:srgbClr val="0000CD"/>
                </a:solidFill>
                <a:latin typeface="Courier New"/>
                <a:ea typeface="Courier New"/>
                <a:cs typeface="Courier New"/>
                <a:sym typeface="Courier New"/>
              </a:rPr>
              <a:t>&lt;</a:t>
            </a:r>
            <a:r>
              <a:rPr lang="en" sz="900">
                <a:solidFill>
                  <a:schemeClr val="dk1"/>
                </a:solidFill>
                <a:latin typeface="Courier New"/>
                <a:ea typeface="Courier New"/>
                <a:cs typeface="Courier New"/>
                <a:sym typeface="Courier New"/>
              </a:rPr>
              <a:t>link </a:t>
            </a:r>
            <a:r>
              <a:rPr lang="en" sz="900">
                <a:solidFill>
                  <a:srgbClr val="FF00FF"/>
                </a:solidFill>
                <a:latin typeface="Courier New"/>
                <a:ea typeface="Courier New"/>
                <a:cs typeface="Courier New"/>
                <a:sym typeface="Courier New"/>
              </a:rPr>
              <a:t>rel</a:t>
            </a:r>
            <a:r>
              <a:rPr lang="en" sz="900">
                <a:solidFill>
                  <a:schemeClr val="dk1"/>
                </a:solidFill>
                <a:latin typeface="Courier New"/>
                <a:ea typeface="Courier New"/>
                <a:cs typeface="Courier New"/>
                <a:sym typeface="Courier New"/>
              </a:rPr>
              <a:t>=</a:t>
            </a:r>
            <a:r>
              <a:rPr lang="en" sz="900">
                <a:solidFill>
                  <a:srgbClr val="00FF00"/>
                </a:solidFill>
                <a:latin typeface="Courier New"/>
                <a:ea typeface="Courier New"/>
                <a:cs typeface="Courier New"/>
                <a:sym typeface="Courier New"/>
              </a:rPr>
              <a:t>"stylesheet"</a:t>
            </a:r>
            <a:r>
              <a:rPr lang="en" sz="900">
                <a:solidFill>
                  <a:schemeClr val="dk1"/>
                </a:solidFill>
                <a:latin typeface="Courier New"/>
                <a:ea typeface="Courier New"/>
                <a:cs typeface="Courier New"/>
                <a:sym typeface="Courier New"/>
              </a:rPr>
              <a:t> </a:t>
            </a:r>
            <a:r>
              <a:rPr lang="en" sz="900">
                <a:solidFill>
                  <a:srgbClr val="FF00FF"/>
                </a:solidFill>
                <a:latin typeface="Courier New"/>
                <a:ea typeface="Courier New"/>
                <a:cs typeface="Courier New"/>
                <a:sym typeface="Courier New"/>
              </a:rPr>
              <a:t>href</a:t>
            </a:r>
            <a:r>
              <a:rPr lang="en" sz="900">
                <a:solidFill>
                  <a:schemeClr val="dk1"/>
                </a:solidFill>
                <a:latin typeface="Courier New"/>
                <a:ea typeface="Courier New"/>
                <a:cs typeface="Courier New"/>
                <a:sym typeface="Courier New"/>
              </a:rPr>
              <a:t>=</a:t>
            </a:r>
            <a:r>
              <a:rPr lang="en" sz="900">
                <a:solidFill>
                  <a:srgbClr val="00FF00"/>
                </a:solidFill>
                <a:latin typeface="Courier New"/>
                <a:ea typeface="Courier New"/>
                <a:cs typeface="Courier New"/>
                <a:sym typeface="Courier New"/>
              </a:rPr>
              <a:t>"https://cdnjs.cloudflare.com/ajax/libs/font-awesome/4.7.0/css/font-awesome.min.css"</a:t>
            </a:r>
            <a:r>
              <a:rPr lang="en" sz="900">
                <a:solidFill>
                  <a:srgbClr val="0000CD"/>
                </a:solidFill>
                <a:latin typeface="Courier New"/>
                <a:ea typeface="Courier New"/>
                <a:cs typeface="Courier New"/>
                <a:sym typeface="Courier New"/>
              </a:rPr>
              <a:t>&gt;</a:t>
            </a:r>
            <a:endParaRPr sz="9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900">
                <a:solidFill>
                  <a:srgbClr val="0000CD"/>
                </a:solidFill>
                <a:latin typeface="Courier New"/>
                <a:ea typeface="Courier New"/>
                <a:cs typeface="Courier New"/>
                <a:sym typeface="Courier New"/>
              </a:rPr>
              <a:t>&lt;/</a:t>
            </a:r>
            <a:r>
              <a:rPr lang="en" sz="900">
                <a:solidFill>
                  <a:schemeClr val="dk1"/>
                </a:solidFill>
                <a:latin typeface="Courier New"/>
                <a:ea typeface="Courier New"/>
                <a:cs typeface="Courier New"/>
                <a:sym typeface="Courier New"/>
              </a:rPr>
              <a:t>head</a:t>
            </a:r>
            <a:r>
              <a:rPr lang="en" sz="900">
                <a:solidFill>
                  <a:srgbClr val="0000CD"/>
                </a:solidFill>
                <a:latin typeface="Courier New"/>
                <a:ea typeface="Courier New"/>
                <a:cs typeface="Courier New"/>
                <a:sym typeface="Courier New"/>
              </a:rPr>
              <a:t>&gt;</a:t>
            </a:r>
            <a:endParaRPr sz="9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900">
                <a:solidFill>
                  <a:srgbClr val="0000CD"/>
                </a:solidFill>
                <a:latin typeface="Courier New"/>
                <a:ea typeface="Courier New"/>
                <a:cs typeface="Courier New"/>
                <a:sym typeface="Courier New"/>
              </a:rPr>
              <a:t>&lt;</a:t>
            </a:r>
            <a:r>
              <a:rPr lang="en" sz="900">
                <a:solidFill>
                  <a:schemeClr val="dk1"/>
                </a:solidFill>
                <a:latin typeface="Courier New"/>
                <a:ea typeface="Courier New"/>
                <a:cs typeface="Courier New"/>
                <a:sym typeface="Courier New"/>
              </a:rPr>
              <a:t>body</a:t>
            </a:r>
            <a:r>
              <a:rPr lang="en" sz="900">
                <a:solidFill>
                  <a:srgbClr val="0000CD"/>
                </a:solidFill>
                <a:latin typeface="Courier New"/>
                <a:ea typeface="Courier New"/>
                <a:cs typeface="Courier New"/>
                <a:sym typeface="Courier New"/>
              </a:rPr>
              <a:t>&gt;</a:t>
            </a:r>
            <a:endParaRPr sz="9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900">
                <a:solidFill>
                  <a:srgbClr val="0000CD"/>
                </a:solidFill>
                <a:latin typeface="Courier New"/>
                <a:ea typeface="Courier New"/>
                <a:cs typeface="Courier New"/>
                <a:sym typeface="Courier New"/>
              </a:rPr>
              <a:t>  &lt;</a:t>
            </a:r>
            <a:r>
              <a:rPr lang="en" sz="900">
                <a:solidFill>
                  <a:schemeClr val="dk1"/>
                </a:solidFill>
                <a:latin typeface="Courier New"/>
                <a:ea typeface="Courier New"/>
                <a:cs typeface="Courier New"/>
                <a:sym typeface="Courier New"/>
              </a:rPr>
              <a:t>p </a:t>
            </a:r>
            <a:r>
              <a:rPr lang="en" sz="900">
                <a:solidFill>
                  <a:srgbClr val="FF00FF"/>
                </a:solidFill>
                <a:latin typeface="Courier New"/>
                <a:ea typeface="Courier New"/>
                <a:cs typeface="Courier New"/>
                <a:sym typeface="Courier New"/>
              </a:rPr>
              <a:t>class</a:t>
            </a:r>
            <a:r>
              <a:rPr lang="en" sz="900">
                <a:solidFill>
                  <a:schemeClr val="dk1"/>
                </a:solidFill>
                <a:latin typeface="Courier New"/>
                <a:ea typeface="Courier New"/>
                <a:cs typeface="Courier New"/>
                <a:sym typeface="Courier New"/>
              </a:rPr>
              <a:t>=</a:t>
            </a:r>
            <a:r>
              <a:rPr lang="en" sz="900">
                <a:solidFill>
                  <a:srgbClr val="00FF00"/>
                </a:solidFill>
                <a:latin typeface="Courier New"/>
                <a:ea typeface="Courier New"/>
                <a:cs typeface="Courier New"/>
                <a:sym typeface="Courier New"/>
              </a:rPr>
              <a:t>”fa fa-car”</a:t>
            </a:r>
            <a:r>
              <a:rPr lang="en" sz="900">
                <a:solidFill>
                  <a:srgbClr val="0000CD"/>
                </a:solidFill>
                <a:latin typeface="Courier New"/>
                <a:ea typeface="Courier New"/>
                <a:cs typeface="Courier New"/>
                <a:sym typeface="Courier New"/>
              </a:rPr>
              <a:t>&gt;&lt;/p&gt;</a:t>
            </a:r>
            <a:endParaRPr sz="900">
              <a:solidFill>
                <a:srgbClr val="00FF00"/>
              </a:solidFill>
              <a:latin typeface="Courier New"/>
              <a:ea typeface="Courier New"/>
              <a:cs typeface="Courier New"/>
              <a:sym typeface="Courier New"/>
            </a:endParaRPr>
          </a:p>
          <a:p>
            <a:pPr indent="0" lvl="0" marL="0" rtl="0" algn="l">
              <a:spcBef>
                <a:spcPts val="0"/>
              </a:spcBef>
              <a:spcAft>
                <a:spcPts val="0"/>
              </a:spcAft>
              <a:buNone/>
            </a:pPr>
            <a:r>
              <a:rPr lang="en" sz="900">
                <a:solidFill>
                  <a:srgbClr val="0000CD"/>
                </a:solidFill>
                <a:latin typeface="Courier New"/>
                <a:ea typeface="Courier New"/>
                <a:cs typeface="Courier New"/>
                <a:sym typeface="Courier New"/>
              </a:rPr>
              <a:t>&lt;</a:t>
            </a:r>
            <a:r>
              <a:rPr lang="en" sz="900">
                <a:solidFill>
                  <a:schemeClr val="dk1"/>
                </a:solidFill>
                <a:latin typeface="Courier New"/>
                <a:ea typeface="Courier New"/>
                <a:cs typeface="Courier New"/>
                <a:sym typeface="Courier New"/>
              </a:rPr>
              <a:t>/body</a:t>
            </a:r>
            <a:r>
              <a:rPr lang="en" sz="900">
                <a:solidFill>
                  <a:srgbClr val="0000CD"/>
                </a:solidFill>
                <a:latin typeface="Courier New"/>
                <a:ea typeface="Courier New"/>
                <a:cs typeface="Courier New"/>
                <a:sym typeface="Courier New"/>
              </a:rPr>
              <a:t>&gt;</a:t>
            </a:r>
            <a:endParaRPr sz="9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900">
                <a:solidFill>
                  <a:srgbClr val="0000CD"/>
                </a:solidFill>
                <a:latin typeface="Courier New"/>
                <a:ea typeface="Courier New"/>
                <a:cs typeface="Courier New"/>
                <a:sym typeface="Courier New"/>
              </a:rPr>
              <a:t>&lt;/</a:t>
            </a:r>
            <a:r>
              <a:rPr lang="en" sz="900">
                <a:solidFill>
                  <a:schemeClr val="dk1"/>
                </a:solidFill>
                <a:latin typeface="Courier New"/>
                <a:ea typeface="Courier New"/>
                <a:cs typeface="Courier New"/>
                <a:sym typeface="Courier New"/>
              </a:rPr>
              <a:t>html</a:t>
            </a:r>
            <a:r>
              <a:rPr lang="en" sz="900">
                <a:solidFill>
                  <a:srgbClr val="0000CD"/>
                </a:solidFill>
                <a:latin typeface="Courier New"/>
                <a:ea typeface="Courier New"/>
                <a:cs typeface="Courier New"/>
                <a:sym typeface="Courier New"/>
              </a:rPr>
              <a:t>&gt;</a:t>
            </a:r>
            <a:endParaRPr sz="900">
              <a:solidFill>
                <a:srgbClr val="0000CD"/>
              </a:solidFill>
              <a:latin typeface="Courier New"/>
              <a:ea typeface="Courier New"/>
              <a:cs typeface="Courier New"/>
              <a:sym typeface="Courier New"/>
            </a:endParaRPr>
          </a:p>
        </p:txBody>
      </p:sp>
      <p:pic>
        <p:nvPicPr>
          <p:cNvPr id="536" name="Google Shape;536;p98"/>
          <p:cNvPicPr preferRelativeResize="0"/>
          <p:nvPr/>
        </p:nvPicPr>
        <p:blipFill>
          <a:blip r:embed="rId3">
            <a:alphaModFix/>
          </a:blip>
          <a:stretch>
            <a:fillRect/>
          </a:stretch>
        </p:blipFill>
        <p:spPr>
          <a:xfrm>
            <a:off x="7738825" y="2142875"/>
            <a:ext cx="1036600" cy="19983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Google Shape;339;p81"/>
          <p:cNvSpPr txBox="1"/>
          <p:nvPr/>
        </p:nvSpPr>
        <p:spPr>
          <a:xfrm>
            <a:off x="1690594" y="1391025"/>
            <a:ext cx="5778600" cy="21468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6800">
                <a:solidFill>
                  <a:schemeClr val="lt1"/>
                </a:solidFill>
                <a:latin typeface="Quicksand"/>
                <a:ea typeface="Quicksand"/>
                <a:cs typeface="Quicksand"/>
                <a:sym typeface="Quicksand"/>
              </a:rPr>
              <a:t>h</a:t>
            </a:r>
            <a:r>
              <a:rPr b="1" lang="en" sz="6800">
                <a:solidFill>
                  <a:schemeClr val="lt1"/>
                </a:solidFill>
                <a:latin typeface="Quicksand"/>
                <a:ea typeface="Quicksand"/>
                <a:cs typeface="Quicksand"/>
                <a:sym typeface="Quicksand"/>
              </a:rPr>
              <a:t>tml</a:t>
            </a:r>
            <a:endParaRPr sz="11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0" name="Shape 540"/>
        <p:cNvGrpSpPr/>
        <p:nvPr/>
      </p:nvGrpSpPr>
      <p:grpSpPr>
        <a:xfrm>
          <a:off x="0" y="0"/>
          <a:ext cx="0" cy="0"/>
          <a:chOff x="0" y="0"/>
          <a:chExt cx="0" cy="0"/>
        </a:xfrm>
      </p:grpSpPr>
      <p:sp>
        <p:nvSpPr>
          <p:cNvPr id="541" name="Google Shape;541;p99"/>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rgbClr val="FFFFFF"/>
                </a:solidFill>
                <a:latin typeface="Quicksand"/>
                <a:ea typeface="Quicksand"/>
                <a:cs typeface="Quicksand"/>
                <a:sym typeface="Quicksand"/>
              </a:rPr>
              <a:t>exercise 4</a:t>
            </a:r>
            <a:endParaRPr b="1" sz="4500">
              <a:solidFill>
                <a:srgbClr val="FFFFFF"/>
              </a:solidFill>
              <a:latin typeface="Quicksand"/>
              <a:ea typeface="Quicksand"/>
              <a:cs typeface="Quicksand"/>
              <a:sym typeface="Quicksand"/>
            </a:endParaRPr>
          </a:p>
        </p:txBody>
      </p:sp>
      <p:sp>
        <p:nvSpPr>
          <p:cNvPr id="542" name="Google Shape;542;p99"/>
          <p:cNvSpPr txBox="1"/>
          <p:nvPr/>
        </p:nvSpPr>
        <p:spPr>
          <a:xfrm>
            <a:off x="993625" y="1459025"/>
            <a:ext cx="3000000" cy="15069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chemeClr val="lt1"/>
              </a:buClr>
              <a:buSzPts val="1400"/>
              <a:buFont typeface="Quicksand"/>
              <a:buChar char="●"/>
            </a:pPr>
            <a:r>
              <a:rPr lang="en">
                <a:solidFill>
                  <a:schemeClr val="lt1"/>
                </a:solidFill>
                <a:latin typeface="Quicksand"/>
                <a:ea typeface="Quicksand"/>
                <a:cs typeface="Quicksand"/>
                <a:sym typeface="Quicksand"/>
              </a:rPr>
              <a:t>Open JSFiddle.net or text editor on your computer</a:t>
            </a:r>
            <a:endParaRPr>
              <a:solidFill>
                <a:schemeClr val="lt1"/>
              </a:solidFill>
              <a:latin typeface="Quicksand"/>
              <a:ea typeface="Quicksand"/>
              <a:cs typeface="Quicksand"/>
              <a:sym typeface="Quicksand"/>
            </a:endParaRPr>
          </a:p>
          <a:p>
            <a:pPr indent="-317500" lvl="0" marL="457200" rtl="0" algn="l">
              <a:spcBef>
                <a:spcPts val="0"/>
              </a:spcBef>
              <a:spcAft>
                <a:spcPts val="0"/>
              </a:spcAft>
              <a:buClr>
                <a:schemeClr val="lt1"/>
              </a:buClr>
              <a:buSzPts val="1400"/>
              <a:buFont typeface="Quicksand"/>
              <a:buChar char="●"/>
            </a:pPr>
            <a:r>
              <a:rPr lang="en">
                <a:solidFill>
                  <a:schemeClr val="lt1"/>
                </a:solidFill>
                <a:latin typeface="Quicksand"/>
                <a:ea typeface="Quicksand"/>
                <a:cs typeface="Quicksand"/>
                <a:sym typeface="Quicksand"/>
              </a:rPr>
              <a:t>Use internal CSS to create a simple page that utilizes the class and id attributes</a:t>
            </a:r>
            <a:endParaRPr>
              <a:solidFill>
                <a:schemeClr val="lt1"/>
              </a:solidFill>
              <a:latin typeface="Quicksand"/>
              <a:ea typeface="Quicksand"/>
              <a:cs typeface="Quicksand"/>
              <a:sym typeface="Quicksand"/>
            </a:endParaRPr>
          </a:p>
        </p:txBody>
      </p:sp>
      <p:sp>
        <p:nvSpPr>
          <p:cNvPr id="543" name="Google Shape;543;p99"/>
          <p:cNvSpPr/>
          <p:nvPr/>
        </p:nvSpPr>
        <p:spPr>
          <a:xfrm>
            <a:off x="1830450" y="2965875"/>
            <a:ext cx="2545500" cy="1852800"/>
          </a:xfrm>
          <a:prstGeom prst="rect">
            <a:avLst/>
          </a:prstGeom>
          <a:solidFill>
            <a:srgbClr val="F3F3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!DOCTYPE</a:t>
            </a:r>
            <a:r>
              <a:rPr lang="en" sz="800">
                <a:solidFill>
                  <a:srgbClr val="FF0000"/>
                </a:solidFill>
                <a:latin typeface="Courier New"/>
                <a:ea typeface="Courier New"/>
                <a:cs typeface="Courier New"/>
                <a:sym typeface="Courier New"/>
              </a:rPr>
              <a:t> html</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html</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head</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   &lt;</a:t>
            </a:r>
            <a:r>
              <a:rPr lang="en" sz="800">
                <a:solidFill>
                  <a:srgbClr val="A52A2A"/>
                </a:solidFill>
                <a:latin typeface="Courier New"/>
                <a:ea typeface="Courier New"/>
                <a:cs typeface="Courier New"/>
                <a:sym typeface="Courier New"/>
              </a:rPr>
              <a:t>style</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	</a:t>
            </a:r>
            <a:r>
              <a:rPr lang="en" sz="800">
                <a:solidFill>
                  <a:srgbClr val="A52A2A"/>
                </a:solidFill>
                <a:latin typeface="Courier New"/>
                <a:ea typeface="Courier New"/>
                <a:cs typeface="Courier New"/>
                <a:sym typeface="Courier New"/>
              </a:rPr>
              <a:t>.class_name</a:t>
            </a:r>
            <a:r>
              <a:rPr lang="en" sz="800">
                <a:solidFill>
                  <a:srgbClr val="0000CD"/>
                </a:solidFill>
                <a:latin typeface="Courier New"/>
                <a:ea typeface="Courier New"/>
                <a:cs typeface="Courier New"/>
                <a:sym typeface="Courier New"/>
              </a:rPr>
              <a:t> {</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	   </a:t>
            </a:r>
            <a:r>
              <a:rPr lang="en" sz="800">
                <a:solidFill>
                  <a:srgbClr val="FF0000"/>
                </a:solidFill>
                <a:latin typeface="Courier New"/>
                <a:ea typeface="Courier New"/>
                <a:cs typeface="Courier New"/>
                <a:sym typeface="Courier New"/>
              </a:rPr>
              <a:t>color</a:t>
            </a:r>
            <a:r>
              <a:rPr lang="en" sz="800">
                <a:solidFill>
                  <a:srgbClr val="0000CD"/>
                </a:solidFill>
                <a:latin typeface="Courier New"/>
                <a:ea typeface="Courier New"/>
                <a:cs typeface="Courier New"/>
                <a:sym typeface="Courier New"/>
              </a:rPr>
              <a:t>: red;</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	}</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   &lt;/</a:t>
            </a:r>
            <a:r>
              <a:rPr lang="en" sz="800">
                <a:solidFill>
                  <a:srgbClr val="A52A2A"/>
                </a:solidFill>
                <a:latin typeface="Courier New"/>
                <a:ea typeface="Courier New"/>
                <a:cs typeface="Courier New"/>
                <a:sym typeface="Courier New"/>
              </a:rPr>
              <a:t>style</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/head</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body</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   &lt;</a:t>
            </a:r>
            <a:r>
              <a:rPr lang="en" sz="800">
                <a:solidFill>
                  <a:srgbClr val="A52A2A"/>
                </a:solidFill>
                <a:latin typeface="Courier New"/>
                <a:ea typeface="Courier New"/>
                <a:cs typeface="Courier New"/>
                <a:sym typeface="Courier New"/>
              </a:rPr>
              <a:t>p </a:t>
            </a:r>
            <a:r>
              <a:rPr lang="en" sz="800">
                <a:solidFill>
                  <a:srgbClr val="FF00FF"/>
                </a:solidFill>
                <a:latin typeface="Courier New"/>
                <a:ea typeface="Courier New"/>
                <a:cs typeface="Courier New"/>
                <a:sym typeface="Courier New"/>
              </a:rPr>
              <a:t>class</a:t>
            </a:r>
            <a:r>
              <a:rPr lang="en" sz="800">
                <a:solidFill>
                  <a:srgbClr val="A52A2A"/>
                </a:solidFill>
                <a:latin typeface="Courier New"/>
                <a:ea typeface="Courier New"/>
                <a:cs typeface="Courier New"/>
                <a:sym typeface="Courier New"/>
              </a:rPr>
              <a:t>=</a:t>
            </a:r>
            <a:r>
              <a:rPr lang="en" sz="800">
                <a:solidFill>
                  <a:srgbClr val="00FF00"/>
                </a:solidFill>
                <a:latin typeface="Courier New"/>
                <a:ea typeface="Courier New"/>
                <a:cs typeface="Courier New"/>
                <a:sym typeface="Courier New"/>
              </a:rPr>
              <a:t>”class_name”</a:t>
            </a:r>
            <a:r>
              <a:rPr lang="en" sz="800">
                <a:solidFill>
                  <a:srgbClr val="0000CD"/>
                </a:solidFill>
                <a:latin typeface="Courier New"/>
                <a:ea typeface="Courier New"/>
                <a:cs typeface="Courier New"/>
                <a:sym typeface="Courier New"/>
              </a:rPr>
              <a:t>&gt;</a:t>
            </a:r>
            <a:r>
              <a:rPr lang="en" sz="800">
                <a:solidFill>
                  <a:srgbClr val="17E7C3"/>
                </a:solidFill>
                <a:latin typeface="Courier New"/>
                <a:ea typeface="Courier New"/>
                <a:cs typeface="Courier New"/>
                <a:sym typeface="Courier New"/>
              </a:rPr>
              <a:t>This is a class.</a:t>
            </a: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/p</a:t>
            </a:r>
            <a:r>
              <a:rPr lang="en" sz="800">
                <a:solidFill>
                  <a:srgbClr val="0000CD"/>
                </a:solidFill>
                <a:latin typeface="Courier New"/>
                <a:ea typeface="Courier New"/>
                <a:cs typeface="Courier New"/>
                <a:sym typeface="Courier New"/>
              </a:rPr>
              <a:t>&gt;</a:t>
            </a:r>
            <a:endParaRPr sz="800"/>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/body</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/html</a:t>
            </a:r>
            <a:r>
              <a:rPr lang="en" sz="800">
                <a:solidFill>
                  <a:srgbClr val="0000CD"/>
                </a:solidFill>
                <a:latin typeface="Courier New"/>
                <a:ea typeface="Courier New"/>
                <a:cs typeface="Courier New"/>
                <a:sym typeface="Courier New"/>
              </a:rPr>
              <a:t>&gt;</a:t>
            </a:r>
            <a:endParaRPr sz="800"/>
          </a:p>
          <a:p>
            <a:pPr indent="0" lvl="0" marL="0" rtl="0" algn="l">
              <a:spcBef>
                <a:spcPts val="0"/>
              </a:spcBef>
              <a:spcAft>
                <a:spcPts val="0"/>
              </a:spcAft>
              <a:buNone/>
            </a:pPr>
            <a:r>
              <a:t/>
            </a:r>
            <a:endParaRPr/>
          </a:p>
        </p:txBody>
      </p:sp>
      <p:sp>
        <p:nvSpPr>
          <p:cNvPr id="544" name="Google Shape;544;p99"/>
          <p:cNvSpPr txBox="1"/>
          <p:nvPr/>
        </p:nvSpPr>
        <p:spPr>
          <a:xfrm>
            <a:off x="3299250" y="4818675"/>
            <a:ext cx="2545500" cy="27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Quicksand"/>
                <a:ea typeface="Quicksand"/>
                <a:cs typeface="Quicksand"/>
                <a:sym typeface="Quicksand"/>
              </a:rPr>
              <a:t>from previous slide</a:t>
            </a:r>
            <a:endParaRPr sz="800"/>
          </a:p>
        </p:txBody>
      </p:sp>
      <p:sp>
        <p:nvSpPr>
          <p:cNvPr id="545" name="Google Shape;545;p99"/>
          <p:cNvSpPr/>
          <p:nvPr/>
        </p:nvSpPr>
        <p:spPr>
          <a:xfrm>
            <a:off x="4693425" y="2965875"/>
            <a:ext cx="2545500" cy="1852800"/>
          </a:xfrm>
          <a:prstGeom prst="rect">
            <a:avLst/>
          </a:prstGeom>
          <a:solidFill>
            <a:srgbClr val="F3F3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!DOCTYPE</a:t>
            </a:r>
            <a:r>
              <a:rPr lang="en" sz="800">
                <a:solidFill>
                  <a:srgbClr val="FF0000"/>
                </a:solidFill>
                <a:latin typeface="Courier New"/>
                <a:ea typeface="Courier New"/>
                <a:cs typeface="Courier New"/>
                <a:sym typeface="Courier New"/>
              </a:rPr>
              <a:t> html</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html</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head</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   &lt;</a:t>
            </a:r>
            <a:r>
              <a:rPr lang="en" sz="800">
                <a:solidFill>
                  <a:srgbClr val="A52A2A"/>
                </a:solidFill>
                <a:latin typeface="Courier New"/>
                <a:ea typeface="Courier New"/>
                <a:cs typeface="Courier New"/>
                <a:sym typeface="Courier New"/>
              </a:rPr>
              <a:t>style</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	</a:t>
            </a:r>
            <a:r>
              <a:rPr lang="en" sz="800">
                <a:solidFill>
                  <a:srgbClr val="A52A2A"/>
                </a:solidFill>
                <a:latin typeface="Courier New"/>
                <a:ea typeface="Courier New"/>
                <a:cs typeface="Courier New"/>
                <a:sym typeface="Courier New"/>
              </a:rPr>
              <a:t>#id_name</a:t>
            </a:r>
            <a:r>
              <a:rPr lang="en" sz="800">
                <a:solidFill>
                  <a:srgbClr val="0000CD"/>
                </a:solidFill>
                <a:latin typeface="Courier New"/>
                <a:ea typeface="Courier New"/>
                <a:cs typeface="Courier New"/>
                <a:sym typeface="Courier New"/>
              </a:rPr>
              <a:t> {</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	   </a:t>
            </a:r>
            <a:r>
              <a:rPr lang="en" sz="800">
                <a:solidFill>
                  <a:srgbClr val="FF0000"/>
                </a:solidFill>
                <a:latin typeface="Courier New"/>
                <a:ea typeface="Courier New"/>
                <a:cs typeface="Courier New"/>
                <a:sym typeface="Courier New"/>
              </a:rPr>
              <a:t>color</a:t>
            </a:r>
            <a:r>
              <a:rPr lang="en" sz="800">
                <a:solidFill>
                  <a:srgbClr val="0000CD"/>
                </a:solidFill>
                <a:latin typeface="Courier New"/>
                <a:ea typeface="Courier New"/>
                <a:cs typeface="Courier New"/>
                <a:sym typeface="Courier New"/>
              </a:rPr>
              <a:t>: red;</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	}</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   &lt;/</a:t>
            </a:r>
            <a:r>
              <a:rPr lang="en" sz="800">
                <a:solidFill>
                  <a:srgbClr val="A52A2A"/>
                </a:solidFill>
                <a:latin typeface="Courier New"/>
                <a:ea typeface="Courier New"/>
                <a:cs typeface="Courier New"/>
                <a:sym typeface="Courier New"/>
              </a:rPr>
              <a:t>style</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/head</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body</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   &lt;</a:t>
            </a:r>
            <a:r>
              <a:rPr lang="en" sz="800">
                <a:solidFill>
                  <a:srgbClr val="A52A2A"/>
                </a:solidFill>
                <a:latin typeface="Courier New"/>
                <a:ea typeface="Courier New"/>
                <a:cs typeface="Courier New"/>
                <a:sym typeface="Courier New"/>
              </a:rPr>
              <a:t>p </a:t>
            </a:r>
            <a:r>
              <a:rPr lang="en" sz="800">
                <a:solidFill>
                  <a:srgbClr val="FF00FF"/>
                </a:solidFill>
                <a:latin typeface="Courier New"/>
                <a:ea typeface="Courier New"/>
                <a:cs typeface="Courier New"/>
                <a:sym typeface="Courier New"/>
              </a:rPr>
              <a:t>id</a:t>
            </a:r>
            <a:r>
              <a:rPr lang="en" sz="800">
                <a:solidFill>
                  <a:srgbClr val="A52A2A"/>
                </a:solidFill>
                <a:latin typeface="Courier New"/>
                <a:ea typeface="Courier New"/>
                <a:cs typeface="Courier New"/>
                <a:sym typeface="Courier New"/>
              </a:rPr>
              <a:t>=</a:t>
            </a:r>
            <a:r>
              <a:rPr lang="en" sz="800">
                <a:solidFill>
                  <a:srgbClr val="00FF00"/>
                </a:solidFill>
                <a:latin typeface="Courier New"/>
                <a:ea typeface="Courier New"/>
                <a:cs typeface="Courier New"/>
                <a:sym typeface="Courier New"/>
              </a:rPr>
              <a:t>”id_name”</a:t>
            </a:r>
            <a:r>
              <a:rPr lang="en" sz="800">
                <a:solidFill>
                  <a:srgbClr val="0000CD"/>
                </a:solidFill>
                <a:latin typeface="Courier New"/>
                <a:ea typeface="Courier New"/>
                <a:cs typeface="Courier New"/>
                <a:sym typeface="Courier New"/>
              </a:rPr>
              <a:t>&gt;</a:t>
            </a:r>
            <a:r>
              <a:rPr lang="en" sz="800">
                <a:solidFill>
                  <a:srgbClr val="17E7C3"/>
                </a:solidFill>
                <a:latin typeface="Courier New"/>
                <a:ea typeface="Courier New"/>
                <a:cs typeface="Courier New"/>
                <a:sym typeface="Courier New"/>
              </a:rPr>
              <a:t>This is an id.</a:t>
            </a: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/p</a:t>
            </a:r>
            <a:r>
              <a:rPr lang="en" sz="800">
                <a:solidFill>
                  <a:srgbClr val="0000CD"/>
                </a:solidFill>
                <a:latin typeface="Courier New"/>
                <a:ea typeface="Courier New"/>
                <a:cs typeface="Courier New"/>
                <a:sym typeface="Courier New"/>
              </a:rPr>
              <a:t>&gt;</a:t>
            </a:r>
            <a:endParaRPr sz="800"/>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/body</a:t>
            </a:r>
            <a:r>
              <a:rPr lang="en" sz="800">
                <a:solidFill>
                  <a:srgbClr val="0000CD"/>
                </a:solidFill>
                <a:latin typeface="Courier New"/>
                <a:ea typeface="Courier New"/>
                <a:cs typeface="Courier New"/>
                <a:sym typeface="Courier New"/>
              </a:rPr>
              <a:t>&gt;</a:t>
            </a:r>
            <a:endParaRPr sz="800">
              <a:solidFill>
                <a:srgbClr val="0000CD"/>
              </a:solidFill>
              <a:latin typeface="Courier New"/>
              <a:ea typeface="Courier New"/>
              <a:cs typeface="Courier New"/>
              <a:sym typeface="Courier New"/>
            </a:endParaRPr>
          </a:p>
          <a:p>
            <a:pPr indent="0" lvl="0" marL="0" rtl="0" algn="l">
              <a:spcBef>
                <a:spcPts val="0"/>
              </a:spcBef>
              <a:spcAft>
                <a:spcPts val="0"/>
              </a:spcAft>
              <a:buNone/>
            </a:pPr>
            <a:r>
              <a:rPr lang="en" sz="800">
                <a:solidFill>
                  <a:srgbClr val="0000CD"/>
                </a:solidFill>
                <a:latin typeface="Courier New"/>
                <a:ea typeface="Courier New"/>
                <a:cs typeface="Courier New"/>
                <a:sym typeface="Courier New"/>
              </a:rPr>
              <a:t>&lt;</a:t>
            </a:r>
            <a:r>
              <a:rPr lang="en" sz="800">
                <a:solidFill>
                  <a:srgbClr val="A52A2A"/>
                </a:solidFill>
                <a:latin typeface="Courier New"/>
                <a:ea typeface="Courier New"/>
                <a:cs typeface="Courier New"/>
                <a:sym typeface="Courier New"/>
              </a:rPr>
              <a:t>/html</a:t>
            </a:r>
            <a:r>
              <a:rPr lang="en" sz="800">
                <a:solidFill>
                  <a:srgbClr val="0000CD"/>
                </a:solidFill>
                <a:latin typeface="Courier New"/>
                <a:ea typeface="Courier New"/>
                <a:cs typeface="Courier New"/>
                <a:sym typeface="Courier New"/>
              </a:rPr>
              <a:t>&gt;</a:t>
            </a:r>
            <a:endParaRPr sz="800"/>
          </a:p>
          <a:p>
            <a:pPr indent="0" lvl="0" marL="0" rtl="0" algn="l">
              <a:spcBef>
                <a:spcPts val="0"/>
              </a:spcBef>
              <a:spcAft>
                <a:spcPts val="0"/>
              </a:spcAft>
              <a:buNone/>
            </a:pPr>
            <a:r>
              <a:t/>
            </a:r>
            <a:endParaRPr/>
          </a:p>
        </p:txBody>
      </p:sp>
      <p:grpSp>
        <p:nvGrpSpPr>
          <p:cNvPr id="546" name="Google Shape;546;p99"/>
          <p:cNvGrpSpPr/>
          <p:nvPr/>
        </p:nvGrpSpPr>
        <p:grpSpPr>
          <a:xfrm>
            <a:off x="4970657" y="1500675"/>
            <a:ext cx="3454800" cy="1333908"/>
            <a:chOff x="4175625" y="2219275"/>
            <a:chExt cx="4110900" cy="1506900"/>
          </a:xfrm>
        </p:grpSpPr>
        <p:sp>
          <p:nvSpPr>
            <p:cNvPr id="547" name="Google Shape;547;p99"/>
            <p:cNvSpPr/>
            <p:nvPr/>
          </p:nvSpPr>
          <p:spPr>
            <a:xfrm>
              <a:off x="4175625" y="2219275"/>
              <a:ext cx="4110900" cy="15069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99"/>
            <p:cNvSpPr txBox="1"/>
            <p:nvPr/>
          </p:nvSpPr>
          <p:spPr>
            <a:xfrm>
              <a:off x="4235600" y="2260950"/>
              <a:ext cx="4050900" cy="13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Quicksand"/>
                  <a:ea typeface="Quicksand"/>
                  <a:cs typeface="Quicksand"/>
                  <a:sym typeface="Quicksand"/>
                </a:rPr>
                <a:t>some other CSS properties:</a:t>
              </a:r>
              <a:endParaRPr sz="1000">
                <a:solidFill>
                  <a:schemeClr val="lt1"/>
                </a:solidFill>
                <a:latin typeface="Quicksand"/>
                <a:ea typeface="Quicksand"/>
                <a:cs typeface="Quicksand"/>
                <a:sym typeface="Quicksand"/>
              </a:endParaRPr>
            </a:p>
            <a:p>
              <a:pPr indent="-292100" lvl="0" marL="457200" rtl="0" algn="l">
                <a:spcBef>
                  <a:spcPts val="0"/>
                </a:spcBef>
                <a:spcAft>
                  <a:spcPts val="0"/>
                </a:spcAft>
                <a:buClr>
                  <a:schemeClr val="lt1"/>
                </a:buClr>
                <a:buSzPts val="1000"/>
                <a:buFont typeface="Quicksand"/>
                <a:buChar char="●"/>
              </a:pPr>
              <a:r>
                <a:rPr lang="en" sz="1000">
                  <a:solidFill>
                    <a:schemeClr val="lt1"/>
                  </a:solidFill>
                  <a:latin typeface="Quicksand"/>
                  <a:ea typeface="Quicksand"/>
                  <a:cs typeface="Quicksand"/>
                  <a:sym typeface="Quicksand"/>
                </a:rPr>
                <a:t>background-image: url(</a:t>
              </a:r>
              <a:r>
                <a:rPr i="1" lang="en" sz="1000">
                  <a:solidFill>
                    <a:srgbClr val="17E7C3"/>
                  </a:solidFill>
                  <a:latin typeface="Quicksand"/>
                  <a:ea typeface="Quicksand"/>
                  <a:cs typeface="Quicksand"/>
                  <a:sym typeface="Quicksand"/>
                </a:rPr>
                <a:t>insert image url here</a:t>
              </a:r>
              <a:r>
                <a:rPr lang="en" sz="1000">
                  <a:solidFill>
                    <a:schemeClr val="lt1"/>
                  </a:solidFill>
                  <a:latin typeface="Quicksand"/>
                  <a:ea typeface="Quicksand"/>
                  <a:cs typeface="Quicksand"/>
                  <a:sym typeface="Quicksand"/>
                </a:rPr>
                <a:t>)</a:t>
              </a:r>
              <a:endParaRPr sz="1000">
                <a:solidFill>
                  <a:schemeClr val="lt1"/>
                </a:solidFill>
                <a:latin typeface="Quicksand"/>
                <a:ea typeface="Quicksand"/>
                <a:cs typeface="Quicksand"/>
                <a:sym typeface="Quicksand"/>
              </a:endParaRPr>
            </a:p>
            <a:p>
              <a:pPr indent="-292100" lvl="0" marL="457200" rtl="0" algn="l">
                <a:spcBef>
                  <a:spcPts val="0"/>
                </a:spcBef>
                <a:spcAft>
                  <a:spcPts val="0"/>
                </a:spcAft>
                <a:buClr>
                  <a:schemeClr val="lt1"/>
                </a:buClr>
                <a:buSzPts val="1000"/>
                <a:buFont typeface="Quicksand"/>
                <a:buChar char="●"/>
              </a:pPr>
              <a:r>
                <a:rPr lang="en" sz="1000">
                  <a:solidFill>
                    <a:schemeClr val="lt1"/>
                  </a:solidFill>
                  <a:latin typeface="Quicksand"/>
                  <a:ea typeface="Quicksand"/>
                  <a:cs typeface="Quicksand"/>
                  <a:sym typeface="Quicksand"/>
                </a:rPr>
                <a:t>background-color: </a:t>
              </a:r>
              <a:r>
                <a:rPr i="1" lang="en" sz="1000">
                  <a:solidFill>
                    <a:srgbClr val="17E7C3"/>
                  </a:solidFill>
                  <a:latin typeface="Quicksand"/>
                  <a:ea typeface="Quicksand"/>
                  <a:cs typeface="Quicksand"/>
                  <a:sym typeface="Quicksand"/>
                </a:rPr>
                <a:t>color</a:t>
              </a:r>
              <a:endParaRPr i="1" sz="1000">
                <a:solidFill>
                  <a:srgbClr val="17E7C3"/>
                </a:solidFill>
                <a:latin typeface="Quicksand"/>
                <a:ea typeface="Quicksand"/>
                <a:cs typeface="Quicksand"/>
                <a:sym typeface="Quicksand"/>
              </a:endParaRPr>
            </a:p>
            <a:p>
              <a:pPr indent="-292100" lvl="0" marL="457200" rtl="0" algn="l">
                <a:spcBef>
                  <a:spcPts val="0"/>
                </a:spcBef>
                <a:spcAft>
                  <a:spcPts val="0"/>
                </a:spcAft>
                <a:buClr>
                  <a:schemeClr val="lt1"/>
                </a:buClr>
                <a:buSzPts val="1000"/>
                <a:buFont typeface="Quicksand"/>
                <a:buChar char="●"/>
              </a:pPr>
              <a:r>
                <a:rPr lang="en" sz="1000">
                  <a:solidFill>
                    <a:schemeClr val="lt1"/>
                  </a:solidFill>
                  <a:latin typeface="Quicksand"/>
                  <a:ea typeface="Quicksand"/>
                  <a:cs typeface="Quicksand"/>
                  <a:sym typeface="Quicksand"/>
                </a:rPr>
                <a:t>font-family: </a:t>
              </a:r>
              <a:r>
                <a:rPr i="1" lang="en" sz="1000">
                  <a:solidFill>
                    <a:srgbClr val="17E7C3"/>
                  </a:solidFill>
                  <a:latin typeface="Quicksand"/>
                  <a:ea typeface="Quicksand"/>
                  <a:cs typeface="Quicksand"/>
                  <a:sym typeface="Quicksand"/>
                </a:rPr>
                <a:t>font or font-family</a:t>
              </a:r>
              <a:endParaRPr i="1" sz="1000">
                <a:solidFill>
                  <a:srgbClr val="17E7C3"/>
                </a:solidFill>
                <a:latin typeface="Quicksand"/>
                <a:ea typeface="Quicksand"/>
                <a:cs typeface="Quicksand"/>
                <a:sym typeface="Quicksand"/>
              </a:endParaRPr>
            </a:p>
            <a:p>
              <a:pPr indent="-292100" lvl="0" marL="457200" rtl="0" algn="l">
                <a:spcBef>
                  <a:spcPts val="0"/>
                </a:spcBef>
                <a:spcAft>
                  <a:spcPts val="0"/>
                </a:spcAft>
                <a:buClr>
                  <a:schemeClr val="lt1"/>
                </a:buClr>
                <a:buSzPts val="1000"/>
                <a:buFont typeface="Quicksand"/>
                <a:buChar char="●"/>
              </a:pPr>
              <a:r>
                <a:rPr lang="en" sz="1000">
                  <a:solidFill>
                    <a:schemeClr val="lt1"/>
                  </a:solidFill>
                  <a:latin typeface="Quicksand"/>
                  <a:ea typeface="Quicksand"/>
                  <a:cs typeface="Quicksand"/>
                  <a:sym typeface="Quicksand"/>
                </a:rPr>
                <a:t>font-style: </a:t>
              </a:r>
              <a:r>
                <a:rPr i="1" lang="en" sz="1000">
                  <a:solidFill>
                    <a:srgbClr val="17E7C3"/>
                  </a:solidFill>
                  <a:latin typeface="Quicksand"/>
                  <a:ea typeface="Quicksand"/>
                  <a:cs typeface="Quicksand"/>
                  <a:sym typeface="Quicksand"/>
                </a:rPr>
                <a:t>normal, italic, oblique</a:t>
              </a:r>
              <a:endParaRPr i="1" sz="1000">
                <a:solidFill>
                  <a:srgbClr val="17E7C3"/>
                </a:solidFill>
                <a:latin typeface="Quicksand"/>
                <a:ea typeface="Quicksand"/>
                <a:cs typeface="Quicksand"/>
                <a:sym typeface="Quicksand"/>
              </a:endParaRPr>
            </a:p>
            <a:p>
              <a:pPr indent="-292100" lvl="0" marL="457200" rtl="0" algn="l">
                <a:spcBef>
                  <a:spcPts val="0"/>
                </a:spcBef>
                <a:spcAft>
                  <a:spcPts val="0"/>
                </a:spcAft>
                <a:buClr>
                  <a:schemeClr val="lt1"/>
                </a:buClr>
                <a:buSzPts val="1000"/>
                <a:buFont typeface="Quicksand"/>
                <a:buChar char="●"/>
              </a:pPr>
              <a:r>
                <a:rPr lang="en" sz="1000">
                  <a:solidFill>
                    <a:schemeClr val="lt1"/>
                  </a:solidFill>
                  <a:latin typeface="Quicksand"/>
                  <a:ea typeface="Quicksand"/>
                  <a:cs typeface="Quicksand"/>
                  <a:sym typeface="Quicksand"/>
                </a:rPr>
                <a:t>text-align: </a:t>
              </a:r>
              <a:r>
                <a:rPr i="1" lang="en" sz="1000">
                  <a:solidFill>
                    <a:srgbClr val="17E7C3"/>
                  </a:solidFill>
                  <a:latin typeface="Quicksand"/>
                  <a:ea typeface="Quicksand"/>
                  <a:cs typeface="Quicksand"/>
                  <a:sym typeface="Quicksand"/>
                </a:rPr>
                <a:t>left, right, center, justify</a:t>
              </a:r>
              <a:endParaRPr i="1" sz="1000">
                <a:solidFill>
                  <a:srgbClr val="17E7C3"/>
                </a:solidFill>
                <a:latin typeface="Quicksand"/>
                <a:ea typeface="Quicksand"/>
                <a:cs typeface="Quicksand"/>
                <a:sym typeface="Quicksand"/>
              </a:endParaRPr>
            </a:p>
            <a:p>
              <a:pPr indent="-292100" lvl="0" marL="457200" rtl="0" algn="l">
                <a:spcBef>
                  <a:spcPts val="0"/>
                </a:spcBef>
                <a:spcAft>
                  <a:spcPts val="0"/>
                </a:spcAft>
                <a:buClr>
                  <a:srgbClr val="FFFFFF"/>
                </a:buClr>
                <a:buSzPts val="1000"/>
                <a:buFont typeface="Quicksand"/>
                <a:buChar char="●"/>
              </a:pPr>
              <a:r>
                <a:rPr lang="en" sz="1000">
                  <a:solidFill>
                    <a:srgbClr val="FFFFFF"/>
                  </a:solidFill>
                  <a:latin typeface="Quicksand"/>
                  <a:ea typeface="Quicksand"/>
                  <a:cs typeface="Quicksand"/>
                  <a:sym typeface="Quicksand"/>
                </a:rPr>
                <a:t>padding: </a:t>
              </a:r>
              <a:r>
                <a:rPr i="1" lang="en" sz="1000">
                  <a:solidFill>
                    <a:srgbClr val="17E7C3"/>
                  </a:solidFill>
                  <a:latin typeface="Quicksand"/>
                  <a:ea typeface="Quicksand"/>
                  <a:cs typeface="Quicksand"/>
                  <a:sym typeface="Quicksand"/>
                </a:rPr>
                <a:t>10px</a:t>
              </a:r>
              <a:endParaRPr i="1" sz="1000">
                <a:solidFill>
                  <a:srgbClr val="17E7C3"/>
                </a:solidFill>
                <a:latin typeface="Quicksand"/>
                <a:ea typeface="Quicksand"/>
                <a:cs typeface="Quicksand"/>
                <a:sym typeface="Quicksand"/>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2" name="Shape 552"/>
        <p:cNvGrpSpPr/>
        <p:nvPr/>
      </p:nvGrpSpPr>
      <p:grpSpPr>
        <a:xfrm>
          <a:off x="0" y="0"/>
          <a:ext cx="0" cy="0"/>
          <a:chOff x="0" y="0"/>
          <a:chExt cx="0" cy="0"/>
        </a:xfrm>
      </p:grpSpPr>
      <p:sp>
        <p:nvSpPr>
          <p:cNvPr id="553" name="Google Shape;553;p100"/>
          <p:cNvSpPr txBox="1"/>
          <p:nvPr/>
        </p:nvSpPr>
        <p:spPr>
          <a:xfrm>
            <a:off x="1690594" y="1391025"/>
            <a:ext cx="5778600" cy="21468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6800">
                <a:solidFill>
                  <a:schemeClr val="lt1"/>
                </a:solidFill>
                <a:latin typeface="Quicksand"/>
                <a:ea typeface="Quicksand"/>
                <a:cs typeface="Quicksand"/>
                <a:sym typeface="Quicksand"/>
              </a:rPr>
              <a:t>javascript</a:t>
            </a:r>
            <a:endParaRPr sz="11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7" name="Shape 557"/>
        <p:cNvGrpSpPr/>
        <p:nvPr/>
      </p:nvGrpSpPr>
      <p:grpSpPr>
        <a:xfrm>
          <a:off x="0" y="0"/>
          <a:ext cx="0" cy="0"/>
          <a:chOff x="0" y="0"/>
          <a:chExt cx="0" cy="0"/>
        </a:xfrm>
      </p:grpSpPr>
      <p:sp>
        <p:nvSpPr>
          <p:cNvPr id="558" name="Google Shape;558;p101"/>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rgbClr val="FFFFFF"/>
                </a:solidFill>
                <a:latin typeface="Quicksand"/>
                <a:ea typeface="Quicksand"/>
                <a:cs typeface="Quicksand"/>
                <a:sym typeface="Quicksand"/>
              </a:rPr>
              <a:t>JavaScript: what is it?</a:t>
            </a:r>
            <a:endParaRPr b="1" sz="4500">
              <a:solidFill>
                <a:srgbClr val="FFFFFF"/>
              </a:solidFill>
              <a:latin typeface="Quicksand"/>
              <a:ea typeface="Quicksand"/>
              <a:cs typeface="Quicksand"/>
              <a:sym typeface="Quicksand"/>
            </a:endParaRPr>
          </a:p>
        </p:txBody>
      </p:sp>
      <p:sp>
        <p:nvSpPr>
          <p:cNvPr id="559" name="Google Shape;559;p101"/>
          <p:cNvSpPr txBox="1"/>
          <p:nvPr/>
        </p:nvSpPr>
        <p:spPr>
          <a:xfrm>
            <a:off x="989250" y="1701975"/>
            <a:ext cx="3249600" cy="3122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chemeClr val="lt1"/>
                </a:solidFill>
                <a:latin typeface="Quicksand"/>
                <a:ea typeface="Quicksand"/>
                <a:cs typeface="Quicksand"/>
                <a:sym typeface="Quicksand"/>
              </a:rPr>
              <a:t>programming language used to dictate the behavior of web pages</a:t>
            </a:r>
            <a:endParaRPr sz="1500">
              <a:solidFill>
                <a:schemeClr val="lt1"/>
              </a:solidFill>
              <a:latin typeface="Quicksand"/>
              <a:ea typeface="Quicksand"/>
              <a:cs typeface="Quicksand"/>
              <a:sym typeface="Quicksand"/>
            </a:endParaRPr>
          </a:p>
          <a:p>
            <a:pPr indent="-323850" lvl="0" marL="457200" rtl="0" algn="l">
              <a:lnSpc>
                <a:spcPct val="115000"/>
              </a:lnSpc>
              <a:spcBef>
                <a:spcPts val="0"/>
              </a:spcBef>
              <a:spcAft>
                <a:spcPts val="0"/>
              </a:spcAft>
              <a:buClr>
                <a:schemeClr val="lt1"/>
              </a:buClr>
              <a:buSzPts val="1500"/>
              <a:buFont typeface="Quicksand"/>
              <a:buChar char="●"/>
            </a:pPr>
            <a:r>
              <a:rPr lang="en" sz="1500">
                <a:solidFill>
                  <a:schemeClr val="lt1"/>
                </a:solidFill>
                <a:latin typeface="Quicksand"/>
                <a:ea typeface="Quicksand"/>
                <a:cs typeface="Quicksand"/>
                <a:sym typeface="Quicksand"/>
              </a:rPr>
              <a:t>provides dynamism</a:t>
            </a:r>
            <a:endParaRPr sz="1500">
              <a:solidFill>
                <a:schemeClr val="lt1"/>
              </a:solidFill>
              <a:latin typeface="Quicksand"/>
              <a:ea typeface="Quicksand"/>
              <a:cs typeface="Quicksand"/>
              <a:sym typeface="Quicksand"/>
            </a:endParaRPr>
          </a:p>
          <a:p>
            <a:pPr indent="-323850" lvl="0" marL="457200" rtl="0" algn="l">
              <a:lnSpc>
                <a:spcPct val="115000"/>
              </a:lnSpc>
              <a:spcBef>
                <a:spcPts val="0"/>
              </a:spcBef>
              <a:spcAft>
                <a:spcPts val="0"/>
              </a:spcAft>
              <a:buClr>
                <a:schemeClr val="lt1"/>
              </a:buClr>
              <a:buSzPts val="1500"/>
              <a:buFont typeface="Quicksand"/>
              <a:buChar char="●"/>
            </a:pPr>
            <a:r>
              <a:rPr lang="en" sz="1500">
                <a:solidFill>
                  <a:schemeClr val="lt1"/>
                </a:solidFill>
                <a:latin typeface="Quicksand"/>
                <a:ea typeface="Quicksand"/>
                <a:cs typeface="Quicksand"/>
                <a:sym typeface="Quicksand"/>
              </a:rPr>
              <a:t>runs code inside a user’s browser that constantly checks if the server has sent more data</a:t>
            </a:r>
            <a:endParaRPr sz="1500">
              <a:solidFill>
                <a:schemeClr val="lt1"/>
              </a:solidFill>
              <a:latin typeface="Quicksand"/>
              <a:ea typeface="Quicksand"/>
              <a:cs typeface="Quicksand"/>
              <a:sym typeface="Quicksand"/>
            </a:endParaRPr>
          </a:p>
          <a:p>
            <a:pPr indent="-323850" lvl="0" marL="457200" rtl="0" algn="l">
              <a:lnSpc>
                <a:spcPct val="115000"/>
              </a:lnSpc>
              <a:spcBef>
                <a:spcPts val="0"/>
              </a:spcBef>
              <a:spcAft>
                <a:spcPts val="0"/>
              </a:spcAft>
              <a:buClr>
                <a:schemeClr val="lt1"/>
              </a:buClr>
              <a:buSzPts val="1500"/>
              <a:buFont typeface="Quicksand"/>
              <a:buChar char="●"/>
            </a:pPr>
            <a:r>
              <a:rPr lang="en" sz="1500">
                <a:solidFill>
                  <a:schemeClr val="lt1"/>
                </a:solidFill>
                <a:latin typeface="Quicksand"/>
                <a:ea typeface="Quicksand"/>
                <a:cs typeface="Quicksand"/>
                <a:sym typeface="Quicksand"/>
              </a:rPr>
              <a:t>does this through functions performed on html and css code</a:t>
            </a:r>
            <a:endParaRPr sz="1500">
              <a:solidFill>
                <a:schemeClr val="lt1"/>
              </a:solidFill>
              <a:latin typeface="Quicksand"/>
              <a:ea typeface="Quicksand"/>
              <a:cs typeface="Quicksand"/>
              <a:sym typeface="Quicksand"/>
            </a:endParaRPr>
          </a:p>
          <a:p>
            <a:pPr indent="0" lvl="0" marL="0" rtl="0" algn="l">
              <a:spcBef>
                <a:spcPts val="0"/>
              </a:spcBef>
              <a:spcAft>
                <a:spcPts val="0"/>
              </a:spcAft>
              <a:buNone/>
            </a:pPr>
            <a:r>
              <a:t/>
            </a:r>
            <a:endParaRPr sz="1500">
              <a:solidFill>
                <a:schemeClr val="lt1"/>
              </a:solidFill>
              <a:latin typeface="Quicksand"/>
              <a:ea typeface="Quicksand"/>
              <a:cs typeface="Quicksand"/>
              <a:sym typeface="Quicksand"/>
            </a:endParaRPr>
          </a:p>
        </p:txBody>
      </p:sp>
      <p:pic>
        <p:nvPicPr>
          <p:cNvPr id="560" name="Google Shape;560;p101"/>
          <p:cNvPicPr preferRelativeResize="0"/>
          <p:nvPr/>
        </p:nvPicPr>
        <p:blipFill>
          <a:blip r:embed="rId3">
            <a:alphaModFix/>
          </a:blip>
          <a:stretch>
            <a:fillRect/>
          </a:stretch>
        </p:blipFill>
        <p:spPr>
          <a:xfrm>
            <a:off x="4875150" y="1893325"/>
            <a:ext cx="2505901" cy="20459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4" name="Shape 564"/>
        <p:cNvGrpSpPr/>
        <p:nvPr/>
      </p:nvGrpSpPr>
      <p:grpSpPr>
        <a:xfrm>
          <a:off x="0" y="0"/>
          <a:ext cx="0" cy="0"/>
          <a:chOff x="0" y="0"/>
          <a:chExt cx="0" cy="0"/>
        </a:xfrm>
      </p:grpSpPr>
      <p:sp>
        <p:nvSpPr>
          <p:cNvPr id="565" name="Google Shape;565;p102"/>
          <p:cNvSpPr txBox="1"/>
          <p:nvPr/>
        </p:nvSpPr>
        <p:spPr>
          <a:xfrm>
            <a:off x="819600" y="1714500"/>
            <a:ext cx="4549800" cy="193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u="sng">
                <a:solidFill>
                  <a:schemeClr val="hlink"/>
                </a:solidFill>
                <a:latin typeface="Quicksand"/>
                <a:ea typeface="Quicksand"/>
                <a:cs typeface="Quicksand"/>
                <a:sym typeface="Quicksand"/>
                <a:hlinkClick r:id="rId3"/>
              </a:rPr>
              <a:t>JavaScript can change HTML content</a:t>
            </a:r>
            <a:endParaRPr b="1" sz="1800" u="sng">
              <a:solidFill>
                <a:schemeClr val="hlink"/>
              </a:solidFill>
              <a:latin typeface="Quicksand"/>
              <a:ea typeface="Quicksand"/>
              <a:cs typeface="Quicksand"/>
              <a:sym typeface="Quicksand"/>
              <a:hlinkClick r:id="rId4"/>
            </a:endParaRPr>
          </a:p>
          <a:p>
            <a:pPr indent="0" lvl="0" marL="0" rtl="0" algn="l">
              <a:spcBef>
                <a:spcPts val="0"/>
              </a:spcBef>
              <a:spcAft>
                <a:spcPts val="0"/>
              </a:spcAft>
              <a:buNone/>
            </a:pPr>
            <a:r>
              <a:rPr b="1" lang="en" sz="1800" u="sng">
                <a:solidFill>
                  <a:schemeClr val="hlink"/>
                </a:solidFill>
                <a:latin typeface="Quicksand"/>
                <a:ea typeface="Quicksand"/>
                <a:cs typeface="Quicksand"/>
                <a:sym typeface="Quicksand"/>
                <a:hlinkClick r:id="rId5"/>
              </a:rPr>
              <a:t>JavaScript can change HTML attributes</a:t>
            </a:r>
            <a:endParaRPr b="1" sz="1800" u="sng">
              <a:solidFill>
                <a:schemeClr val="hlink"/>
              </a:solidFill>
              <a:latin typeface="Quicksand"/>
              <a:ea typeface="Quicksand"/>
              <a:cs typeface="Quicksand"/>
              <a:sym typeface="Quicksand"/>
              <a:hlinkClick r:id="rId6"/>
            </a:endParaRPr>
          </a:p>
          <a:p>
            <a:pPr indent="0" lvl="0" marL="0" rtl="0" algn="l">
              <a:spcBef>
                <a:spcPts val="0"/>
              </a:spcBef>
              <a:spcAft>
                <a:spcPts val="0"/>
              </a:spcAft>
              <a:buNone/>
            </a:pPr>
            <a:r>
              <a:rPr b="1" lang="en" sz="1800" u="sng">
                <a:solidFill>
                  <a:schemeClr val="hlink"/>
                </a:solidFill>
                <a:latin typeface="Quicksand"/>
                <a:ea typeface="Quicksand"/>
                <a:cs typeface="Quicksand"/>
                <a:sym typeface="Quicksand"/>
                <a:hlinkClick r:id="rId7"/>
              </a:rPr>
              <a:t>JavaScript can change CSS style</a:t>
            </a:r>
            <a:endParaRPr b="1" sz="1800" u="sng">
              <a:solidFill>
                <a:schemeClr val="hlink"/>
              </a:solidFill>
              <a:latin typeface="Quicksand"/>
              <a:ea typeface="Quicksand"/>
              <a:cs typeface="Quicksand"/>
              <a:sym typeface="Quicksand"/>
              <a:hlinkClick r:id="rId8"/>
            </a:endParaRPr>
          </a:p>
          <a:p>
            <a:pPr indent="0" lvl="0" marL="0" rtl="0" algn="l">
              <a:spcBef>
                <a:spcPts val="0"/>
              </a:spcBef>
              <a:spcAft>
                <a:spcPts val="0"/>
              </a:spcAft>
              <a:buNone/>
            </a:pPr>
            <a:r>
              <a:rPr b="1" lang="en" sz="1800" u="sng">
                <a:solidFill>
                  <a:schemeClr val="hlink"/>
                </a:solidFill>
                <a:latin typeface="Quicksand"/>
                <a:ea typeface="Quicksand"/>
                <a:cs typeface="Quicksand"/>
                <a:sym typeface="Quicksand"/>
                <a:hlinkClick r:id="rId9"/>
              </a:rPr>
              <a:t>JavaScript can hide HTML elements</a:t>
            </a:r>
            <a:endParaRPr b="1" sz="1800" u="sng">
              <a:solidFill>
                <a:schemeClr val="hlink"/>
              </a:solidFill>
              <a:latin typeface="Quicksand"/>
              <a:ea typeface="Quicksand"/>
              <a:cs typeface="Quicksand"/>
              <a:sym typeface="Quicksand"/>
              <a:hlinkClick r:id="rId10"/>
            </a:endParaRPr>
          </a:p>
          <a:p>
            <a:pPr indent="0" lvl="0" marL="0" rtl="0" algn="l">
              <a:spcBef>
                <a:spcPts val="0"/>
              </a:spcBef>
              <a:spcAft>
                <a:spcPts val="0"/>
              </a:spcAft>
              <a:buNone/>
            </a:pPr>
            <a:r>
              <a:rPr b="1" lang="en" sz="1800" u="sng">
                <a:solidFill>
                  <a:schemeClr val="hlink"/>
                </a:solidFill>
                <a:latin typeface="Quicksand"/>
                <a:ea typeface="Quicksand"/>
                <a:cs typeface="Quicksand"/>
                <a:sym typeface="Quicksand"/>
                <a:hlinkClick r:id="rId11"/>
              </a:rPr>
              <a:t>JavaScript can show hidden HTML elements</a:t>
            </a:r>
            <a:endParaRPr b="1" sz="1800" u="sng">
              <a:solidFill>
                <a:schemeClr val="hlink"/>
              </a:solidFill>
              <a:latin typeface="Quicksand"/>
              <a:ea typeface="Quicksand"/>
              <a:cs typeface="Quicksand"/>
              <a:sym typeface="Quicksand"/>
              <a:hlinkClick r:id="rId12"/>
            </a:endParaRPr>
          </a:p>
        </p:txBody>
      </p:sp>
      <p:sp>
        <p:nvSpPr>
          <p:cNvPr id="566" name="Google Shape;566;p102"/>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rgbClr val="FFFFFF"/>
                </a:solidFill>
                <a:latin typeface="Quicksand"/>
                <a:ea typeface="Quicksand"/>
                <a:cs typeface="Quicksand"/>
                <a:sym typeface="Quicksand"/>
              </a:rPr>
              <a:t>what can it do?</a:t>
            </a:r>
            <a:endParaRPr b="1" sz="4500">
              <a:solidFill>
                <a:srgbClr val="FFFFFF"/>
              </a:solidFill>
              <a:latin typeface="Quicksand"/>
              <a:ea typeface="Quicksand"/>
              <a:cs typeface="Quicksand"/>
              <a:sym typeface="Quicksan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0" name="Shape 570"/>
        <p:cNvGrpSpPr/>
        <p:nvPr/>
      </p:nvGrpSpPr>
      <p:grpSpPr>
        <a:xfrm>
          <a:off x="0" y="0"/>
          <a:ext cx="0" cy="0"/>
          <a:chOff x="0" y="0"/>
          <a:chExt cx="0" cy="0"/>
        </a:xfrm>
      </p:grpSpPr>
      <p:sp>
        <p:nvSpPr>
          <p:cNvPr id="571" name="Google Shape;571;p103"/>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rgbClr val="FFFFFF"/>
                </a:solidFill>
                <a:latin typeface="Quicksand"/>
                <a:ea typeface="Quicksand"/>
                <a:cs typeface="Quicksand"/>
                <a:sym typeface="Quicksand"/>
              </a:rPr>
              <a:t>inserting JS</a:t>
            </a:r>
            <a:endParaRPr b="1" sz="4500">
              <a:solidFill>
                <a:srgbClr val="FFFFFF"/>
              </a:solidFill>
              <a:latin typeface="Quicksand"/>
              <a:ea typeface="Quicksand"/>
              <a:cs typeface="Quicksand"/>
              <a:sym typeface="Quicksand"/>
            </a:endParaRPr>
          </a:p>
        </p:txBody>
      </p:sp>
      <p:grpSp>
        <p:nvGrpSpPr>
          <p:cNvPr id="572" name="Google Shape;572;p103"/>
          <p:cNvGrpSpPr/>
          <p:nvPr/>
        </p:nvGrpSpPr>
        <p:grpSpPr>
          <a:xfrm>
            <a:off x="765800" y="1639275"/>
            <a:ext cx="3567900" cy="3049400"/>
            <a:chOff x="765800" y="1639275"/>
            <a:chExt cx="3567900" cy="3049400"/>
          </a:xfrm>
        </p:grpSpPr>
        <p:sp>
          <p:nvSpPr>
            <p:cNvPr id="573" name="Google Shape;573;p103"/>
            <p:cNvSpPr txBox="1"/>
            <p:nvPr/>
          </p:nvSpPr>
          <p:spPr>
            <a:xfrm>
              <a:off x="765800" y="2082675"/>
              <a:ext cx="35679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0000CD"/>
                  </a:solidFill>
                  <a:highlight>
                    <a:srgbClr val="FFFFFF"/>
                  </a:highlight>
                  <a:latin typeface="Courier New"/>
                  <a:ea typeface="Courier New"/>
                  <a:cs typeface="Courier New"/>
                  <a:sym typeface="Courier New"/>
                </a:rPr>
                <a:t>&lt;</a:t>
              </a:r>
              <a:r>
                <a:rPr lang="en" sz="1200">
                  <a:solidFill>
                    <a:srgbClr val="A52A2A"/>
                  </a:solidFill>
                  <a:highlight>
                    <a:srgbClr val="FFFFFF"/>
                  </a:highlight>
                  <a:latin typeface="Courier New"/>
                  <a:ea typeface="Courier New"/>
                  <a:cs typeface="Courier New"/>
                  <a:sym typeface="Courier New"/>
                </a:rPr>
                <a:t>script</a:t>
              </a:r>
              <a:r>
                <a:rPr lang="en" sz="1200">
                  <a:solidFill>
                    <a:srgbClr val="FF0000"/>
                  </a:solidFill>
                  <a:highlight>
                    <a:srgbClr val="FFFFFF"/>
                  </a:highlight>
                  <a:latin typeface="Courier New"/>
                  <a:ea typeface="Courier New"/>
                  <a:cs typeface="Courier New"/>
                  <a:sym typeface="Courier New"/>
                </a:rPr>
                <a:t> src</a:t>
              </a:r>
              <a:r>
                <a:rPr lang="en" sz="1200">
                  <a:solidFill>
                    <a:srgbClr val="0000CD"/>
                  </a:solidFill>
                  <a:highlight>
                    <a:srgbClr val="FFFFFF"/>
                  </a:highlight>
                  <a:latin typeface="Courier New"/>
                  <a:ea typeface="Courier New"/>
                  <a:cs typeface="Courier New"/>
                  <a:sym typeface="Courier New"/>
                </a:rPr>
                <a:t>="myScript1.js"&gt;&lt;</a:t>
              </a:r>
              <a:r>
                <a:rPr lang="en" sz="1200">
                  <a:solidFill>
                    <a:srgbClr val="A52A2A"/>
                  </a:solidFill>
                  <a:highlight>
                    <a:srgbClr val="FFFFFF"/>
                  </a:highlight>
                  <a:latin typeface="Courier New"/>
                  <a:ea typeface="Courier New"/>
                  <a:cs typeface="Courier New"/>
                  <a:sym typeface="Courier New"/>
                </a:rPr>
                <a:t>/script</a:t>
              </a:r>
              <a:r>
                <a:rPr lang="en" sz="1200">
                  <a:solidFill>
                    <a:srgbClr val="0000CD"/>
                  </a:solidFill>
                  <a:highlight>
                    <a:srgbClr val="FFFFFF"/>
                  </a:highlight>
                  <a:latin typeface="Courier New"/>
                  <a:ea typeface="Courier New"/>
                  <a:cs typeface="Courier New"/>
                  <a:sym typeface="Courier New"/>
                </a:rPr>
                <a:t>&gt;</a:t>
              </a:r>
              <a:endParaRPr>
                <a:highlight>
                  <a:srgbClr val="FFFFFF"/>
                </a:highlight>
              </a:endParaRPr>
            </a:p>
          </p:txBody>
        </p:sp>
        <p:sp>
          <p:nvSpPr>
            <p:cNvPr id="574" name="Google Shape;574;p103"/>
            <p:cNvSpPr txBox="1"/>
            <p:nvPr/>
          </p:nvSpPr>
          <p:spPr>
            <a:xfrm>
              <a:off x="898250" y="1639275"/>
              <a:ext cx="3303000" cy="44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Quicksand"/>
                  <a:ea typeface="Quicksand"/>
                  <a:cs typeface="Quicksand"/>
                  <a:sym typeface="Quicksand"/>
                </a:rPr>
                <a:t>external</a:t>
              </a:r>
              <a:endParaRPr sz="1800"/>
            </a:p>
          </p:txBody>
        </p:sp>
        <p:sp>
          <p:nvSpPr>
            <p:cNvPr id="575" name="Google Shape;575;p103"/>
            <p:cNvSpPr txBox="1"/>
            <p:nvPr/>
          </p:nvSpPr>
          <p:spPr>
            <a:xfrm>
              <a:off x="862500" y="2352575"/>
              <a:ext cx="3303000" cy="23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Quicksand"/>
                  <a:ea typeface="Quicksand"/>
                  <a:cs typeface="Quicksand"/>
                  <a:sym typeface="Quicksand"/>
                </a:rPr>
                <a:t>link your html to a javascript file</a:t>
              </a:r>
              <a:endParaRPr sz="1600"/>
            </a:p>
          </p:txBody>
        </p:sp>
      </p:grpSp>
      <p:grpSp>
        <p:nvGrpSpPr>
          <p:cNvPr id="576" name="Google Shape;576;p103"/>
          <p:cNvGrpSpPr/>
          <p:nvPr/>
        </p:nvGrpSpPr>
        <p:grpSpPr>
          <a:xfrm>
            <a:off x="4333700" y="1639275"/>
            <a:ext cx="3567900" cy="3049400"/>
            <a:chOff x="765800" y="1639275"/>
            <a:chExt cx="3567900" cy="3049400"/>
          </a:xfrm>
        </p:grpSpPr>
        <p:sp>
          <p:nvSpPr>
            <p:cNvPr id="577" name="Google Shape;577;p103"/>
            <p:cNvSpPr txBox="1"/>
            <p:nvPr/>
          </p:nvSpPr>
          <p:spPr>
            <a:xfrm>
              <a:off x="765800" y="2082675"/>
              <a:ext cx="3567900" cy="37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0000CD"/>
                  </a:solidFill>
                  <a:highlight>
                    <a:srgbClr val="FFFFFF"/>
                  </a:highlight>
                  <a:latin typeface="Courier New"/>
                  <a:ea typeface="Courier New"/>
                  <a:cs typeface="Courier New"/>
                  <a:sym typeface="Courier New"/>
                </a:rPr>
                <a:t>&lt;</a:t>
              </a:r>
              <a:r>
                <a:rPr lang="en" sz="1200">
                  <a:solidFill>
                    <a:srgbClr val="A52A2A"/>
                  </a:solidFill>
                  <a:highlight>
                    <a:srgbClr val="FFFFFF"/>
                  </a:highlight>
                  <a:latin typeface="Courier New"/>
                  <a:ea typeface="Courier New"/>
                  <a:cs typeface="Courier New"/>
                  <a:sym typeface="Courier New"/>
                </a:rPr>
                <a:t>script</a:t>
              </a:r>
              <a:r>
                <a:rPr lang="en" sz="1200">
                  <a:solidFill>
                    <a:srgbClr val="0000CD"/>
                  </a:solidFill>
                  <a:highlight>
                    <a:srgbClr val="FFFFFF"/>
                  </a:highlight>
                  <a:latin typeface="Courier New"/>
                  <a:ea typeface="Courier New"/>
                  <a:cs typeface="Courier New"/>
                  <a:sym typeface="Courier New"/>
                </a:rPr>
                <a:t>&gt;[insert code here]&lt;</a:t>
              </a:r>
              <a:r>
                <a:rPr lang="en" sz="1200">
                  <a:solidFill>
                    <a:srgbClr val="A52A2A"/>
                  </a:solidFill>
                  <a:highlight>
                    <a:srgbClr val="FFFFFF"/>
                  </a:highlight>
                  <a:latin typeface="Courier New"/>
                  <a:ea typeface="Courier New"/>
                  <a:cs typeface="Courier New"/>
                  <a:sym typeface="Courier New"/>
                </a:rPr>
                <a:t>/script</a:t>
              </a:r>
              <a:r>
                <a:rPr lang="en" sz="1200">
                  <a:solidFill>
                    <a:srgbClr val="0000CD"/>
                  </a:solidFill>
                  <a:highlight>
                    <a:srgbClr val="FFFFFF"/>
                  </a:highlight>
                  <a:latin typeface="Courier New"/>
                  <a:ea typeface="Courier New"/>
                  <a:cs typeface="Courier New"/>
                  <a:sym typeface="Courier New"/>
                </a:rPr>
                <a:t>&gt;</a:t>
              </a:r>
              <a:endParaRPr>
                <a:highlight>
                  <a:srgbClr val="FFFFFF"/>
                </a:highlight>
              </a:endParaRPr>
            </a:p>
          </p:txBody>
        </p:sp>
        <p:sp>
          <p:nvSpPr>
            <p:cNvPr id="578" name="Google Shape;578;p103"/>
            <p:cNvSpPr txBox="1"/>
            <p:nvPr/>
          </p:nvSpPr>
          <p:spPr>
            <a:xfrm>
              <a:off x="898250" y="1639275"/>
              <a:ext cx="3303000" cy="44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Quicksand"/>
                  <a:ea typeface="Quicksand"/>
                  <a:cs typeface="Quicksand"/>
                  <a:sym typeface="Quicksand"/>
                </a:rPr>
                <a:t>internal</a:t>
              </a:r>
              <a:endParaRPr sz="1800"/>
            </a:p>
          </p:txBody>
        </p:sp>
        <p:sp>
          <p:nvSpPr>
            <p:cNvPr id="579" name="Google Shape;579;p103"/>
            <p:cNvSpPr txBox="1"/>
            <p:nvPr/>
          </p:nvSpPr>
          <p:spPr>
            <a:xfrm>
              <a:off x="862500" y="2352575"/>
              <a:ext cx="3303000" cy="23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Quicksand"/>
                  <a:ea typeface="Quicksand"/>
                  <a:cs typeface="Quicksand"/>
                  <a:sym typeface="Quicksand"/>
                </a:rPr>
                <a:t>write the code in script tags </a:t>
              </a:r>
              <a:endParaRPr sz="1600"/>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3" name="Shape 583"/>
        <p:cNvGrpSpPr/>
        <p:nvPr/>
      </p:nvGrpSpPr>
      <p:grpSpPr>
        <a:xfrm>
          <a:off x="0" y="0"/>
          <a:ext cx="0" cy="0"/>
          <a:chOff x="0" y="0"/>
          <a:chExt cx="0" cy="0"/>
        </a:xfrm>
      </p:grpSpPr>
      <p:sp>
        <p:nvSpPr>
          <p:cNvPr id="584" name="Google Shape;584;p104"/>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rgbClr val="FFFFFF"/>
                </a:solidFill>
                <a:latin typeface="Quicksand"/>
                <a:ea typeface="Quicksand"/>
                <a:cs typeface="Quicksand"/>
                <a:sym typeface="Quicksand"/>
              </a:rPr>
              <a:t>functions + events</a:t>
            </a:r>
            <a:endParaRPr b="1" sz="4500">
              <a:solidFill>
                <a:srgbClr val="FFFFFF"/>
              </a:solidFill>
              <a:latin typeface="Quicksand"/>
              <a:ea typeface="Quicksand"/>
              <a:cs typeface="Quicksand"/>
              <a:sym typeface="Quicksand"/>
            </a:endParaRPr>
          </a:p>
        </p:txBody>
      </p:sp>
      <p:sp>
        <p:nvSpPr>
          <p:cNvPr id="585" name="Google Shape;585;p104"/>
          <p:cNvSpPr txBox="1"/>
          <p:nvPr/>
        </p:nvSpPr>
        <p:spPr>
          <a:xfrm>
            <a:off x="967700" y="1777600"/>
            <a:ext cx="35553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u="sng">
                <a:solidFill>
                  <a:schemeClr val="lt1"/>
                </a:solidFill>
                <a:latin typeface="Quicksand"/>
                <a:ea typeface="Quicksand"/>
                <a:cs typeface="Quicksand"/>
                <a:sym typeface="Quicksand"/>
              </a:rPr>
              <a:t>function: </a:t>
            </a:r>
            <a:endParaRPr sz="1800" u="sng">
              <a:solidFill>
                <a:schemeClr val="lt1"/>
              </a:solidFill>
              <a:latin typeface="Quicksand"/>
              <a:ea typeface="Quicksand"/>
              <a:cs typeface="Quicksand"/>
              <a:sym typeface="Quicksand"/>
            </a:endParaRPr>
          </a:p>
          <a:p>
            <a:pPr indent="-342900" lvl="0" marL="457200" rtl="0" algn="l">
              <a:lnSpc>
                <a:spcPct val="115000"/>
              </a:lnSpc>
              <a:spcBef>
                <a:spcPts val="0"/>
              </a:spcBef>
              <a:spcAft>
                <a:spcPts val="0"/>
              </a:spcAft>
              <a:buClr>
                <a:schemeClr val="lt1"/>
              </a:buClr>
              <a:buSzPts val="1800"/>
              <a:buFont typeface="Quicksand"/>
              <a:buChar char="●"/>
            </a:pPr>
            <a:r>
              <a:rPr lang="en" sz="1800">
                <a:solidFill>
                  <a:schemeClr val="lt1"/>
                </a:solidFill>
                <a:latin typeface="Quicksand"/>
                <a:ea typeface="Quicksand"/>
                <a:cs typeface="Quicksand"/>
                <a:sym typeface="Quicksand"/>
              </a:rPr>
              <a:t>a block of JavaScript code that c</a:t>
            </a:r>
            <a:r>
              <a:rPr lang="en" sz="1800">
                <a:solidFill>
                  <a:srgbClr val="FFFFFF"/>
                </a:solidFill>
                <a:latin typeface="Quicksand"/>
                <a:ea typeface="Quicksand"/>
                <a:cs typeface="Quicksand"/>
                <a:sym typeface="Quicksand"/>
              </a:rPr>
              <a:t>an be executed when "called" for</a:t>
            </a:r>
            <a:endParaRPr sz="1800">
              <a:solidFill>
                <a:srgbClr val="FFFFFF"/>
              </a:solidFill>
              <a:latin typeface="Quicksand"/>
              <a:ea typeface="Quicksand"/>
              <a:cs typeface="Quicksand"/>
              <a:sym typeface="Quicksand"/>
            </a:endParaRPr>
          </a:p>
          <a:p>
            <a:pPr indent="-342900" lvl="0" marL="457200" rtl="0" algn="l">
              <a:lnSpc>
                <a:spcPct val="115000"/>
              </a:lnSpc>
              <a:spcBef>
                <a:spcPts val="0"/>
              </a:spcBef>
              <a:spcAft>
                <a:spcPts val="0"/>
              </a:spcAft>
              <a:buClr>
                <a:schemeClr val="lt1"/>
              </a:buClr>
              <a:buSzPts val="1800"/>
              <a:buFont typeface="Quicksand"/>
              <a:buChar char="●"/>
            </a:pPr>
            <a:r>
              <a:rPr lang="en" sz="1800">
                <a:solidFill>
                  <a:srgbClr val="FFFFFF"/>
                </a:solidFill>
                <a:latin typeface="Quicksand"/>
                <a:ea typeface="Quicksand"/>
                <a:cs typeface="Quicksand"/>
                <a:sym typeface="Quicksand"/>
              </a:rPr>
              <a:t>c</a:t>
            </a:r>
            <a:r>
              <a:rPr lang="en" sz="1800">
                <a:solidFill>
                  <a:schemeClr val="lt1"/>
                </a:solidFill>
                <a:latin typeface="Quicksand"/>
                <a:ea typeface="Quicksand"/>
                <a:cs typeface="Quicksand"/>
                <a:sym typeface="Quicksand"/>
              </a:rPr>
              <a:t>an be called when an </a:t>
            </a:r>
            <a:r>
              <a:rPr lang="en" sz="1800">
                <a:solidFill>
                  <a:srgbClr val="00FFFF"/>
                </a:solidFill>
                <a:latin typeface="Quicksand"/>
                <a:ea typeface="Quicksand"/>
                <a:cs typeface="Quicksand"/>
                <a:sym typeface="Quicksand"/>
              </a:rPr>
              <a:t>event</a:t>
            </a:r>
            <a:r>
              <a:rPr lang="en" sz="1800">
                <a:solidFill>
                  <a:schemeClr val="lt1"/>
                </a:solidFill>
                <a:latin typeface="Quicksand"/>
                <a:ea typeface="Quicksand"/>
                <a:cs typeface="Quicksand"/>
                <a:sym typeface="Quicksand"/>
              </a:rPr>
              <a:t> occurs (like when the user clicks a button)</a:t>
            </a:r>
            <a:endParaRPr sz="1800">
              <a:solidFill>
                <a:schemeClr val="lt1"/>
              </a:solidFill>
              <a:latin typeface="Quicksand"/>
              <a:ea typeface="Quicksand"/>
              <a:cs typeface="Quicksand"/>
              <a:sym typeface="Quicksand"/>
            </a:endParaRPr>
          </a:p>
          <a:p>
            <a:pPr indent="0" lvl="0" marL="0" rtl="0" algn="l">
              <a:spcBef>
                <a:spcPts val="0"/>
              </a:spcBef>
              <a:spcAft>
                <a:spcPts val="0"/>
              </a:spcAft>
              <a:buNone/>
            </a:pPr>
            <a:r>
              <a:t/>
            </a:r>
            <a:endParaRPr sz="1800">
              <a:solidFill>
                <a:schemeClr val="lt1"/>
              </a:solidFill>
              <a:latin typeface="Quicksand"/>
              <a:ea typeface="Quicksand"/>
              <a:cs typeface="Quicksand"/>
              <a:sym typeface="Quicksan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9" name="Shape 589"/>
        <p:cNvGrpSpPr/>
        <p:nvPr/>
      </p:nvGrpSpPr>
      <p:grpSpPr>
        <a:xfrm>
          <a:off x="0" y="0"/>
          <a:ext cx="0" cy="0"/>
          <a:chOff x="0" y="0"/>
          <a:chExt cx="0" cy="0"/>
        </a:xfrm>
      </p:grpSpPr>
      <p:sp>
        <p:nvSpPr>
          <p:cNvPr id="590" name="Google Shape;590;p105"/>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rgbClr val="FFFFFF"/>
                </a:solidFill>
                <a:latin typeface="Quicksand"/>
                <a:ea typeface="Quicksand"/>
                <a:cs typeface="Quicksand"/>
                <a:sym typeface="Quicksand"/>
              </a:rPr>
              <a:t>functions + events</a:t>
            </a:r>
            <a:endParaRPr b="1" sz="4500">
              <a:solidFill>
                <a:srgbClr val="FFFFFF"/>
              </a:solidFill>
              <a:latin typeface="Quicksand"/>
              <a:ea typeface="Quicksand"/>
              <a:cs typeface="Quicksand"/>
              <a:sym typeface="Quicksand"/>
            </a:endParaRPr>
          </a:p>
        </p:txBody>
      </p:sp>
      <p:grpSp>
        <p:nvGrpSpPr>
          <p:cNvPr id="591" name="Google Shape;591;p105"/>
          <p:cNvGrpSpPr/>
          <p:nvPr/>
        </p:nvGrpSpPr>
        <p:grpSpPr>
          <a:xfrm>
            <a:off x="811652" y="1598038"/>
            <a:ext cx="1619400" cy="1494487"/>
            <a:chOff x="765802" y="2230138"/>
            <a:chExt cx="1619400" cy="1494487"/>
          </a:xfrm>
        </p:grpSpPr>
        <p:sp>
          <p:nvSpPr>
            <p:cNvPr id="592" name="Google Shape;592;p105"/>
            <p:cNvSpPr/>
            <p:nvPr/>
          </p:nvSpPr>
          <p:spPr>
            <a:xfrm>
              <a:off x="835025" y="2403125"/>
              <a:ext cx="1470000" cy="1321500"/>
            </a:xfrm>
            <a:prstGeom prst="roundRect">
              <a:avLst>
                <a:gd fmla="val 16667" name="adj"/>
              </a:avLst>
            </a:prstGeom>
            <a:solidFill>
              <a:srgbClr val="A4C2F4"/>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SzPts val="1100"/>
                <a:buNone/>
              </a:pPr>
              <a:r>
                <a:t/>
              </a:r>
              <a:endParaRPr sz="1200">
                <a:solidFill>
                  <a:srgbClr val="FFFFFF"/>
                </a:solidFill>
                <a:latin typeface="Quicksand"/>
                <a:ea typeface="Quicksand"/>
                <a:cs typeface="Quicksand"/>
                <a:sym typeface="Quicksand"/>
              </a:endParaRPr>
            </a:p>
            <a:p>
              <a:pPr indent="0" lvl="0" marL="0" rtl="0" algn="ctr">
                <a:spcBef>
                  <a:spcPts val="0"/>
                </a:spcBef>
                <a:spcAft>
                  <a:spcPts val="0"/>
                </a:spcAft>
                <a:buSzPts val="1100"/>
                <a:buNone/>
              </a:pPr>
              <a:r>
                <a:rPr lang="en" sz="1200">
                  <a:solidFill>
                    <a:srgbClr val="FFFFFF"/>
                  </a:solidFill>
                  <a:latin typeface="Quicksand"/>
                  <a:ea typeface="Quicksand"/>
                  <a:cs typeface="Quicksand"/>
                  <a:sym typeface="Quicksand"/>
                </a:rPr>
                <a:t>occurs when user clicks on html</a:t>
              </a:r>
              <a:endParaRPr sz="1200">
                <a:solidFill>
                  <a:srgbClr val="FFFFFF"/>
                </a:solidFill>
                <a:latin typeface="Quicksand"/>
                <a:ea typeface="Quicksand"/>
                <a:cs typeface="Quicksand"/>
                <a:sym typeface="Quicksand"/>
              </a:endParaRPr>
            </a:p>
          </p:txBody>
        </p:sp>
        <p:sp>
          <p:nvSpPr>
            <p:cNvPr id="593" name="Google Shape;593;p105"/>
            <p:cNvSpPr/>
            <p:nvPr/>
          </p:nvSpPr>
          <p:spPr>
            <a:xfrm>
              <a:off x="765802" y="2230138"/>
              <a:ext cx="1619400" cy="457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a:solidFill>
                    <a:srgbClr val="FFFFFF"/>
                  </a:solidFill>
                  <a:latin typeface="Quicksand"/>
                  <a:ea typeface="Quicksand"/>
                  <a:cs typeface="Quicksand"/>
                  <a:sym typeface="Quicksand"/>
                </a:rPr>
                <a:t>onclick</a:t>
              </a:r>
              <a:endParaRPr b="1">
                <a:solidFill>
                  <a:srgbClr val="FFFFFF"/>
                </a:solidFill>
                <a:latin typeface="Quicksand"/>
                <a:ea typeface="Quicksand"/>
                <a:cs typeface="Quicksand"/>
                <a:sym typeface="Quicksand"/>
              </a:endParaRPr>
            </a:p>
          </p:txBody>
        </p:sp>
      </p:grpSp>
      <p:grpSp>
        <p:nvGrpSpPr>
          <p:cNvPr id="594" name="Google Shape;594;p105"/>
          <p:cNvGrpSpPr/>
          <p:nvPr/>
        </p:nvGrpSpPr>
        <p:grpSpPr>
          <a:xfrm>
            <a:off x="2679002" y="1598038"/>
            <a:ext cx="1619400" cy="1494487"/>
            <a:chOff x="765802" y="2230138"/>
            <a:chExt cx="1619400" cy="1494487"/>
          </a:xfrm>
        </p:grpSpPr>
        <p:sp>
          <p:nvSpPr>
            <p:cNvPr id="595" name="Google Shape;595;p105"/>
            <p:cNvSpPr/>
            <p:nvPr/>
          </p:nvSpPr>
          <p:spPr>
            <a:xfrm>
              <a:off x="835025" y="2403125"/>
              <a:ext cx="1470000" cy="1321500"/>
            </a:xfrm>
            <a:prstGeom prst="roundRect">
              <a:avLst>
                <a:gd fmla="val 16667" name="adj"/>
              </a:avLst>
            </a:prstGeom>
            <a:solidFill>
              <a:srgbClr val="A4C2F4"/>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SzPts val="1100"/>
                <a:buNone/>
              </a:pPr>
              <a:r>
                <a:t/>
              </a:r>
              <a:endParaRPr sz="1200">
                <a:solidFill>
                  <a:srgbClr val="FFFFFF"/>
                </a:solidFill>
                <a:latin typeface="Quicksand"/>
                <a:ea typeface="Quicksand"/>
                <a:cs typeface="Quicksand"/>
                <a:sym typeface="Quicksand"/>
              </a:endParaRPr>
            </a:p>
            <a:p>
              <a:pPr indent="0" lvl="0" marL="0" rtl="0" algn="ctr">
                <a:spcBef>
                  <a:spcPts val="0"/>
                </a:spcBef>
                <a:spcAft>
                  <a:spcPts val="0"/>
                </a:spcAft>
                <a:buSzPts val="1100"/>
                <a:buNone/>
              </a:pPr>
              <a:r>
                <a:rPr lang="en" sz="1200">
                  <a:solidFill>
                    <a:srgbClr val="FFFFFF"/>
                  </a:solidFill>
                  <a:latin typeface="Quicksand"/>
                  <a:ea typeface="Quicksand"/>
                  <a:cs typeface="Quicksand"/>
                  <a:sym typeface="Quicksand"/>
                </a:rPr>
                <a:t>occurs when user mouses over html</a:t>
              </a:r>
              <a:endParaRPr sz="1200">
                <a:solidFill>
                  <a:srgbClr val="FFFFFF"/>
                </a:solidFill>
                <a:latin typeface="Quicksand"/>
                <a:ea typeface="Quicksand"/>
                <a:cs typeface="Quicksand"/>
                <a:sym typeface="Quicksand"/>
              </a:endParaRPr>
            </a:p>
          </p:txBody>
        </p:sp>
        <p:sp>
          <p:nvSpPr>
            <p:cNvPr id="596" name="Google Shape;596;p105"/>
            <p:cNvSpPr/>
            <p:nvPr/>
          </p:nvSpPr>
          <p:spPr>
            <a:xfrm>
              <a:off x="765802" y="2230138"/>
              <a:ext cx="1619400" cy="457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a:solidFill>
                    <a:srgbClr val="FFFFFF"/>
                  </a:solidFill>
                  <a:latin typeface="Quicksand"/>
                  <a:ea typeface="Quicksand"/>
                  <a:cs typeface="Quicksand"/>
                  <a:sym typeface="Quicksand"/>
                </a:rPr>
                <a:t>onmouseover</a:t>
              </a:r>
              <a:endParaRPr b="1">
                <a:solidFill>
                  <a:srgbClr val="FFFFFF"/>
                </a:solidFill>
                <a:latin typeface="Quicksand"/>
                <a:ea typeface="Quicksand"/>
                <a:cs typeface="Quicksand"/>
                <a:sym typeface="Quicksand"/>
              </a:endParaRPr>
            </a:p>
          </p:txBody>
        </p:sp>
      </p:grpSp>
      <p:grpSp>
        <p:nvGrpSpPr>
          <p:cNvPr id="597" name="Google Shape;597;p105"/>
          <p:cNvGrpSpPr/>
          <p:nvPr/>
        </p:nvGrpSpPr>
        <p:grpSpPr>
          <a:xfrm>
            <a:off x="4546340" y="1598038"/>
            <a:ext cx="1619400" cy="1494487"/>
            <a:chOff x="765802" y="2230138"/>
            <a:chExt cx="1619400" cy="1494487"/>
          </a:xfrm>
        </p:grpSpPr>
        <p:sp>
          <p:nvSpPr>
            <p:cNvPr id="598" name="Google Shape;598;p105"/>
            <p:cNvSpPr/>
            <p:nvPr/>
          </p:nvSpPr>
          <p:spPr>
            <a:xfrm>
              <a:off x="835025" y="2403125"/>
              <a:ext cx="1470000" cy="1321500"/>
            </a:xfrm>
            <a:prstGeom prst="roundRect">
              <a:avLst>
                <a:gd fmla="val 16667" name="adj"/>
              </a:avLst>
            </a:prstGeom>
            <a:solidFill>
              <a:srgbClr val="A4C2F4"/>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SzPts val="1100"/>
                <a:buNone/>
              </a:pPr>
              <a:r>
                <a:t/>
              </a:r>
              <a:endParaRPr sz="1200">
                <a:solidFill>
                  <a:srgbClr val="FFFFFF"/>
                </a:solidFill>
                <a:latin typeface="Quicksand"/>
                <a:ea typeface="Quicksand"/>
                <a:cs typeface="Quicksand"/>
                <a:sym typeface="Quicksand"/>
              </a:endParaRPr>
            </a:p>
            <a:p>
              <a:pPr indent="0" lvl="0" marL="0" rtl="0" algn="ctr">
                <a:spcBef>
                  <a:spcPts val="0"/>
                </a:spcBef>
                <a:spcAft>
                  <a:spcPts val="0"/>
                </a:spcAft>
                <a:buSzPts val="1100"/>
                <a:buNone/>
              </a:pPr>
              <a:r>
                <a:rPr lang="en" sz="1200">
                  <a:solidFill>
                    <a:srgbClr val="FFFFFF"/>
                  </a:solidFill>
                  <a:latin typeface="Quicksand"/>
                  <a:ea typeface="Quicksand"/>
                  <a:cs typeface="Quicksand"/>
                  <a:sym typeface="Quicksand"/>
                </a:rPr>
                <a:t>occurs when user mouses off html</a:t>
              </a:r>
              <a:endParaRPr sz="1200">
                <a:solidFill>
                  <a:srgbClr val="FFFFFF"/>
                </a:solidFill>
                <a:latin typeface="Quicksand"/>
                <a:ea typeface="Quicksand"/>
                <a:cs typeface="Quicksand"/>
                <a:sym typeface="Quicksand"/>
              </a:endParaRPr>
            </a:p>
          </p:txBody>
        </p:sp>
        <p:sp>
          <p:nvSpPr>
            <p:cNvPr id="599" name="Google Shape;599;p105"/>
            <p:cNvSpPr/>
            <p:nvPr/>
          </p:nvSpPr>
          <p:spPr>
            <a:xfrm>
              <a:off x="765802" y="2230138"/>
              <a:ext cx="1619400" cy="457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a:solidFill>
                    <a:srgbClr val="FFFFFF"/>
                  </a:solidFill>
                  <a:latin typeface="Quicksand"/>
                  <a:ea typeface="Quicksand"/>
                  <a:cs typeface="Quicksand"/>
                  <a:sym typeface="Quicksand"/>
                </a:rPr>
                <a:t>onmouseout</a:t>
              </a:r>
              <a:endParaRPr b="1">
                <a:solidFill>
                  <a:srgbClr val="FFFFFF"/>
                </a:solidFill>
                <a:latin typeface="Quicksand"/>
                <a:ea typeface="Quicksand"/>
                <a:cs typeface="Quicksand"/>
                <a:sym typeface="Quicksand"/>
              </a:endParaRPr>
            </a:p>
          </p:txBody>
        </p:sp>
      </p:grpSp>
      <p:sp>
        <p:nvSpPr>
          <p:cNvPr id="600" name="Google Shape;600;p105"/>
          <p:cNvSpPr/>
          <p:nvPr/>
        </p:nvSpPr>
        <p:spPr>
          <a:xfrm>
            <a:off x="765800" y="3520125"/>
            <a:ext cx="7520700" cy="4287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rgbClr val="0000CD"/>
                </a:solidFill>
                <a:latin typeface="Source Code Pro"/>
                <a:ea typeface="Source Code Pro"/>
                <a:cs typeface="Source Code Pro"/>
                <a:sym typeface="Source Code Pro"/>
              </a:rPr>
              <a:t>&lt;</a:t>
            </a:r>
            <a:r>
              <a:rPr lang="en" sz="1100">
                <a:solidFill>
                  <a:srgbClr val="00FFFF"/>
                </a:solidFill>
                <a:latin typeface="Source Code Pro"/>
                <a:ea typeface="Source Code Pro"/>
                <a:cs typeface="Source Code Pro"/>
                <a:sym typeface="Source Code Pro"/>
              </a:rPr>
              <a:t>button</a:t>
            </a:r>
            <a:r>
              <a:rPr lang="en" sz="1100">
                <a:latin typeface="Source Code Pro"/>
                <a:ea typeface="Source Code Pro"/>
                <a:cs typeface="Source Code Pro"/>
                <a:sym typeface="Source Code Pro"/>
              </a:rPr>
              <a:t> </a:t>
            </a:r>
            <a:r>
              <a:rPr lang="en" sz="1100">
                <a:solidFill>
                  <a:schemeClr val="accent6"/>
                </a:solidFill>
                <a:latin typeface="Source Code Pro"/>
                <a:ea typeface="Source Code Pro"/>
                <a:cs typeface="Source Code Pro"/>
                <a:sym typeface="Source Code Pro"/>
              </a:rPr>
              <a:t>id</a:t>
            </a:r>
            <a:r>
              <a:rPr lang="en" sz="1100">
                <a:solidFill>
                  <a:srgbClr val="00FFFF"/>
                </a:solidFill>
                <a:latin typeface="Source Code Pro"/>
                <a:ea typeface="Source Code Pro"/>
                <a:cs typeface="Source Code Pro"/>
                <a:sym typeface="Source Code Pro"/>
              </a:rPr>
              <a:t>=</a:t>
            </a:r>
            <a:r>
              <a:rPr lang="en" sz="1100">
                <a:solidFill>
                  <a:srgbClr val="FFE599"/>
                </a:solidFill>
                <a:latin typeface="Source Code Pro"/>
                <a:ea typeface="Source Code Pro"/>
                <a:cs typeface="Source Code Pro"/>
                <a:sym typeface="Source Code Pro"/>
              </a:rPr>
              <a:t>"Button"</a:t>
            </a:r>
            <a:r>
              <a:rPr lang="en" sz="1100">
                <a:latin typeface="Source Code Pro"/>
                <a:ea typeface="Source Code Pro"/>
                <a:cs typeface="Source Code Pro"/>
                <a:sym typeface="Source Code Pro"/>
              </a:rPr>
              <a:t> </a:t>
            </a:r>
            <a:r>
              <a:rPr lang="en" sz="1100">
                <a:solidFill>
                  <a:schemeClr val="accent6"/>
                </a:solidFill>
                <a:latin typeface="Source Code Pro"/>
                <a:ea typeface="Source Code Pro"/>
                <a:cs typeface="Source Code Pro"/>
                <a:sym typeface="Source Code Pro"/>
              </a:rPr>
              <a:t>onmouseout</a:t>
            </a:r>
            <a:r>
              <a:rPr lang="en" sz="1100">
                <a:solidFill>
                  <a:srgbClr val="00FFFF"/>
                </a:solidFill>
                <a:latin typeface="Source Code Pro"/>
                <a:ea typeface="Source Code Pro"/>
                <a:cs typeface="Source Code Pro"/>
                <a:sym typeface="Source Code Pro"/>
              </a:rPr>
              <a:t>=</a:t>
            </a:r>
            <a:r>
              <a:rPr lang="en" sz="1100">
                <a:solidFill>
                  <a:srgbClr val="FFE599"/>
                </a:solidFill>
                <a:latin typeface="Source Code Pro"/>
                <a:ea typeface="Source Code Pro"/>
                <a:cs typeface="Source Code Pro"/>
                <a:sym typeface="Source Code Pro"/>
              </a:rPr>
              <a:t>"normal()"</a:t>
            </a:r>
            <a:r>
              <a:rPr lang="en" sz="1100">
                <a:latin typeface="Source Code Pro"/>
                <a:ea typeface="Source Code Pro"/>
                <a:cs typeface="Source Code Pro"/>
                <a:sym typeface="Source Code Pro"/>
              </a:rPr>
              <a:t> </a:t>
            </a:r>
            <a:r>
              <a:rPr lang="en" sz="1100">
                <a:solidFill>
                  <a:schemeClr val="accent6"/>
                </a:solidFill>
                <a:latin typeface="Source Code Pro"/>
                <a:ea typeface="Source Code Pro"/>
                <a:cs typeface="Source Code Pro"/>
                <a:sym typeface="Source Code Pro"/>
              </a:rPr>
              <a:t>onmouseover</a:t>
            </a:r>
            <a:r>
              <a:rPr lang="en" sz="1100">
                <a:solidFill>
                  <a:srgbClr val="00FFFF"/>
                </a:solidFill>
                <a:latin typeface="Source Code Pro"/>
                <a:ea typeface="Source Code Pro"/>
                <a:cs typeface="Source Code Pro"/>
                <a:sym typeface="Source Code Pro"/>
              </a:rPr>
              <a:t>=</a:t>
            </a:r>
            <a:r>
              <a:rPr lang="en" sz="1100">
                <a:solidFill>
                  <a:srgbClr val="FFE599"/>
                </a:solidFill>
                <a:latin typeface="Source Code Pro"/>
                <a:ea typeface="Source Code Pro"/>
                <a:cs typeface="Source Code Pro"/>
                <a:sym typeface="Source Code Pro"/>
              </a:rPr>
              <a:t>"clickMe()"</a:t>
            </a:r>
            <a:r>
              <a:rPr lang="en" sz="1100">
                <a:solidFill>
                  <a:srgbClr val="0000CD"/>
                </a:solidFill>
                <a:latin typeface="Source Code Pro"/>
                <a:ea typeface="Source Code Pro"/>
                <a:cs typeface="Source Code Pro"/>
                <a:sym typeface="Source Code Pro"/>
              </a:rPr>
              <a:t>&gt;</a:t>
            </a:r>
            <a:r>
              <a:rPr lang="en" sz="1100">
                <a:solidFill>
                  <a:srgbClr val="A52A2A"/>
                </a:solidFill>
                <a:latin typeface="Source Code Pro"/>
                <a:ea typeface="Source Code Pro"/>
                <a:cs typeface="Source Code Pro"/>
                <a:sym typeface="Source Code Pro"/>
              </a:rPr>
              <a:t>Click Me</a:t>
            </a:r>
            <a:r>
              <a:rPr lang="en" sz="1100">
                <a:solidFill>
                  <a:srgbClr val="0000CD"/>
                </a:solidFill>
                <a:latin typeface="Source Code Pro"/>
                <a:ea typeface="Source Code Pro"/>
                <a:cs typeface="Source Code Pro"/>
                <a:sym typeface="Source Code Pro"/>
              </a:rPr>
              <a:t>&lt;</a:t>
            </a:r>
            <a:r>
              <a:rPr lang="en" sz="1100">
                <a:solidFill>
                  <a:srgbClr val="00FFFF"/>
                </a:solidFill>
                <a:latin typeface="Source Code Pro"/>
                <a:ea typeface="Source Code Pro"/>
                <a:cs typeface="Source Code Pro"/>
                <a:sym typeface="Source Code Pro"/>
              </a:rPr>
              <a:t>/button</a:t>
            </a:r>
            <a:r>
              <a:rPr lang="en" sz="1100">
                <a:solidFill>
                  <a:srgbClr val="0000CD"/>
                </a:solidFill>
                <a:latin typeface="Source Code Pro"/>
                <a:ea typeface="Source Code Pro"/>
                <a:cs typeface="Source Code Pro"/>
                <a:sym typeface="Source Code Pro"/>
              </a:rPr>
              <a:t>&gt;</a:t>
            </a:r>
            <a:endParaRPr>
              <a:solidFill>
                <a:srgbClr val="0000CD"/>
              </a:solidFill>
              <a:latin typeface="Source Code Pro"/>
              <a:ea typeface="Source Code Pro"/>
              <a:cs typeface="Source Code Pro"/>
              <a:sym typeface="Source Code Pro"/>
            </a:endParaRPr>
          </a:p>
        </p:txBody>
      </p:sp>
      <p:grpSp>
        <p:nvGrpSpPr>
          <p:cNvPr id="601" name="Google Shape;601;p105"/>
          <p:cNvGrpSpPr/>
          <p:nvPr/>
        </p:nvGrpSpPr>
        <p:grpSpPr>
          <a:xfrm>
            <a:off x="6413702" y="1598038"/>
            <a:ext cx="1619400" cy="1494487"/>
            <a:chOff x="765802" y="2230138"/>
            <a:chExt cx="1619400" cy="1494487"/>
          </a:xfrm>
        </p:grpSpPr>
        <p:sp>
          <p:nvSpPr>
            <p:cNvPr id="602" name="Google Shape;602;p105"/>
            <p:cNvSpPr/>
            <p:nvPr/>
          </p:nvSpPr>
          <p:spPr>
            <a:xfrm>
              <a:off x="835025" y="2403125"/>
              <a:ext cx="1470000" cy="1321500"/>
            </a:xfrm>
            <a:prstGeom prst="roundRect">
              <a:avLst>
                <a:gd fmla="val 16667" name="adj"/>
              </a:avLst>
            </a:prstGeom>
            <a:solidFill>
              <a:srgbClr val="A4C2F4"/>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SzPts val="1100"/>
                <a:buNone/>
              </a:pPr>
              <a:r>
                <a:t/>
              </a:r>
              <a:endParaRPr sz="1200">
                <a:solidFill>
                  <a:srgbClr val="FFFFFF"/>
                </a:solidFill>
                <a:latin typeface="Quicksand"/>
                <a:ea typeface="Quicksand"/>
                <a:cs typeface="Quicksand"/>
                <a:sym typeface="Quicksand"/>
              </a:endParaRPr>
            </a:p>
            <a:p>
              <a:pPr indent="0" lvl="0" marL="0" rtl="0" algn="ctr">
                <a:spcBef>
                  <a:spcPts val="0"/>
                </a:spcBef>
                <a:spcAft>
                  <a:spcPts val="0"/>
                </a:spcAft>
                <a:buSzPts val="1100"/>
                <a:buNone/>
              </a:pPr>
              <a:r>
                <a:rPr lang="en" sz="1200">
                  <a:solidFill>
                    <a:srgbClr val="FFFFFF"/>
                  </a:solidFill>
                  <a:latin typeface="Quicksand"/>
                  <a:ea typeface="Quicksand"/>
                  <a:cs typeface="Quicksand"/>
                  <a:sym typeface="Quicksand"/>
                </a:rPr>
                <a:t>occurs when user clicks on submit button</a:t>
              </a:r>
              <a:endParaRPr sz="1200">
                <a:solidFill>
                  <a:srgbClr val="FFFFFF"/>
                </a:solidFill>
                <a:latin typeface="Quicksand"/>
                <a:ea typeface="Quicksand"/>
                <a:cs typeface="Quicksand"/>
                <a:sym typeface="Quicksand"/>
              </a:endParaRPr>
            </a:p>
          </p:txBody>
        </p:sp>
        <p:sp>
          <p:nvSpPr>
            <p:cNvPr id="603" name="Google Shape;603;p105"/>
            <p:cNvSpPr/>
            <p:nvPr/>
          </p:nvSpPr>
          <p:spPr>
            <a:xfrm>
              <a:off x="765802" y="2230138"/>
              <a:ext cx="1619400" cy="457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a:solidFill>
                    <a:srgbClr val="FFFFFF"/>
                  </a:solidFill>
                  <a:latin typeface="Quicksand"/>
                  <a:ea typeface="Quicksand"/>
                  <a:cs typeface="Quicksand"/>
                  <a:sym typeface="Quicksand"/>
                </a:rPr>
                <a:t>onsubmit</a:t>
              </a:r>
              <a:endParaRPr b="1">
                <a:solidFill>
                  <a:srgbClr val="FFFFFF"/>
                </a:solidFill>
                <a:latin typeface="Quicksand"/>
                <a:ea typeface="Quicksand"/>
                <a:cs typeface="Quicksand"/>
                <a:sym typeface="Quicksand"/>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7" name="Shape 607"/>
        <p:cNvGrpSpPr/>
        <p:nvPr/>
      </p:nvGrpSpPr>
      <p:grpSpPr>
        <a:xfrm>
          <a:off x="0" y="0"/>
          <a:ext cx="0" cy="0"/>
          <a:chOff x="0" y="0"/>
          <a:chExt cx="0" cy="0"/>
        </a:xfrm>
      </p:grpSpPr>
      <p:sp>
        <p:nvSpPr>
          <p:cNvPr id="608" name="Google Shape;608;p106"/>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rgbClr val="FFFFFF"/>
                </a:solidFill>
                <a:latin typeface="Quicksand"/>
                <a:ea typeface="Quicksand"/>
                <a:cs typeface="Quicksand"/>
                <a:sym typeface="Quicksand"/>
              </a:rPr>
              <a:t>calling functions</a:t>
            </a:r>
            <a:endParaRPr b="1" sz="4500">
              <a:solidFill>
                <a:srgbClr val="FFFFFF"/>
              </a:solidFill>
              <a:latin typeface="Quicksand"/>
              <a:ea typeface="Quicksand"/>
              <a:cs typeface="Quicksand"/>
              <a:sym typeface="Quicksand"/>
            </a:endParaRPr>
          </a:p>
        </p:txBody>
      </p:sp>
      <p:sp>
        <p:nvSpPr>
          <p:cNvPr id="609" name="Google Shape;609;p106"/>
          <p:cNvSpPr txBox="1"/>
          <p:nvPr/>
        </p:nvSpPr>
        <p:spPr>
          <a:xfrm>
            <a:off x="469900" y="1777600"/>
            <a:ext cx="34944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lt1"/>
                </a:solidFill>
                <a:latin typeface="Quicksand"/>
                <a:ea typeface="Quicksand"/>
                <a:cs typeface="Quicksand"/>
                <a:sym typeface="Quicksand"/>
              </a:rPr>
              <a:t>we can call a function a couple of ways:</a:t>
            </a:r>
            <a:endParaRPr sz="1800">
              <a:solidFill>
                <a:schemeClr val="lt1"/>
              </a:solidFill>
              <a:latin typeface="Quicksand"/>
              <a:ea typeface="Quicksand"/>
              <a:cs typeface="Quicksand"/>
              <a:sym typeface="Quicksand"/>
            </a:endParaRPr>
          </a:p>
          <a:p>
            <a:pPr indent="-342900" lvl="0" marL="457200" rtl="0" algn="l">
              <a:lnSpc>
                <a:spcPct val="115000"/>
              </a:lnSpc>
              <a:spcBef>
                <a:spcPts val="0"/>
              </a:spcBef>
              <a:spcAft>
                <a:spcPts val="0"/>
              </a:spcAft>
              <a:buClr>
                <a:schemeClr val="lt1"/>
              </a:buClr>
              <a:buSzPts val="1800"/>
              <a:buFont typeface="Quicksand"/>
              <a:buChar char="●"/>
            </a:pPr>
            <a:r>
              <a:rPr lang="en" sz="1800">
                <a:solidFill>
                  <a:schemeClr val="lt1"/>
                </a:solidFill>
                <a:latin typeface="Quicksand"/>
                <a:ea typeface="Quicksand"/>
                <a:cs typeface="Quicksand"/>
                <a:sym typeface="Quicksand"/>
              </a:rPr>
              <a:t>through an HTML attribute</a:t>
            </a:r>
            <a:endParaRPr sz="1800">
              <a:solidFill>
                <a:schemeClr val="lt1"/>
              </a:solidFill>
              <a:latin typeface="Quicksand"/>
              <a:ea typeface="Quicksand"/>
              <a:cs typeface="Quicksand"/>
              <a:sym typeface="Quicksand"/>
            </a:endParaRPr>
          </a:p>
          <a:p>
            <a:pPr indent="-342900" lvl="0" marL="457200" rtl="0" algn="l">
              <a:lnSpc>
                <a:spcPct val="115000"/>
              </a:lnSpc>
              <a:spcBef>
                <a:spcPts val="0"/>
              </a:spcBef>
              <a:spcAft>
                <a:spcPts val="0"/>
              </a:spcAft>
              <a:buClr>
                <a:schemeClr val="lt1"/>
              </a:buClr>
              <a:buSzPts val="1800"/>
              <a:buFont typeface="Quicksand"/>
              <a:buChar char="●"/>
            </a:pPr>
            <a:r>
              <a:rPr lang="en" sz="1800">
                <a:solidFill>
                  <a:schemeClr val="lt1"/>
                </a:solidFill>
                <a:latin typeface="Quicksand"/>
                <a:ea typeface="Quicksand"/>
                <a:cs typeface="Quicksand"/>
                <a:sym typeface="Quicksand"/>
              </a:rPr>
              <a:t>in &lt;script&gt; tags by accessing the tag’s id attribute</a:t>
            </a:r>
            <a:endParaRPr sz="1800">
              <a:solidFill>
                <a:schemeClr val="lt1"/>
              </a:solidFill>
              <a:latin typeface="Quicksand"/>
              <a:ea typeface="Quicksand"/>
              <a:cs typeface="Quicksand"/>
              <a:sym typeface="Quicksand"/>
            </a:endParaRPr>
          </a:p>
          <a:p>
            <a:pPr indent="0" lvl="0" marL="0" rtl="0" algn="l">
              <a:spcBef>
                <a:spcPts val="0"/>
              </a:spcBef>
              <a:spcAft>
                <a:spcPts val="0"/>
              </a:spcAft>
              <a:buNone/>
            </a:pPr>
            <a:r>
              <a:t/>
            </a:r>
            <a:endParaRPr sz="1800">
              <a:solidFill>
                <a:schemeClr val="lt1"/>
              </a:solidFill>
              <a:latin typeface="Quicksand"/>
              <a:ea typeface="Quicksand"/>
              <a:cs typeface="Quicksand"/>
              <a:sym typeface="Quicksand"/>
            </a:endParaRPr>
          </a:p>
        </p:txBody>
      </p:sp>
      <p:sp>
        <p:nvSpPr>
          <p:cNvPr id="610" name="Google Shape;610;p106"/>
          <p:cNvSpPr/>
          <p:nvPr/>
        </p:nvSpPr>
        <p:spPr>
          <a:xfrm>
            <a:off x="4164975" y="1814850"/>
            <a:ext cx="4557900" cy="777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sz="1200"/>
          </a:p>
          <a:p>
            <a:pPr indent="0" lvl="0" marL="0" rtl="0" algn="l">
              <a:spcBef>
                <a:spcPts val="0"/>
              </a:spcBef>
              <a:spcAft>
                <a:spcPts val="0"/>
              </a:spcAft>
              <a:buClr>
                <a:srgbClr val="000000"/>
              </a:buClr>
              <a:buSzPts val="1100"/>
              <a:buFont typeface="Arial"/>
              <a:buNone/>
            </a:pPr>
            <a:r>
              <a:rPr lang="en" sz="1200"/>
              <a:t>            &lt;button id="button" </a:t>
            </a:r>
            <a:r>
              <a:rPr lang="en" sz="1200">
                <a:solidFill>
                  <a:srgbClr val="0000FF"/>
                </a:solidFill>
              </a:rPr>
              <a:t>onclick=”functionName()”</a:t>
            </a:r>
            <a:r>
              <a:rPr lang="en" sz="1200"/>
              <a:t>&gt;Click Me&lt;/button&gt;  </a:t>
            </a:r>
            <a:endParaRPr sz="1200"/>
          </a:p>
          <a:p>
            <a:pPr indent="0" lvl="0" marL="0" rtl="0" algn="l">
              <a:spcBef>
                <a:spcPts val="0"/>
              </a:spcBef>
              <a:spcAft>
                <a:spcPts val="0"/>
              </a:spcAft>
              <a:buClr>
                <a:srgbClr val="000000"/>
              </a:buClr>
              <a:buSzPts val="1100"/>
              <a:buFont typeface="Arial"/>
              <a:buNone/>
            </a:pPr>
            <a:r>
              <a:rPr lang="en" sz="1200"/>
              <a:t>            </a:t>
            </a:r>
            <a:endParaRPr sz="1200"/>
          </a:p>
          <a:p>
            <a:pPr indent="0" lvl="0" marL="0" rtl="0" algn="l">
              <a:spcBef>
                <a:spcPts val="0"/>
              </a:spcBef>
              <a:spcAft>
                <a:spcPts val="0"/>
              </a:spcAft>
              <a:buNone/>
            </a:pPr>
            <a:r>
              <a:t/>
            </a:r>
            <a:endParaRPr/>
          </a:p>
        </p:txBody>
      </p:sp>
      <p:sp>
        <p:nvSpPr>
          <p:cNvPr id="611" name="Google Shape;611;p106"/>
          <p:cNvSpPr/>
          <p:nvPr/>
        </p:nvSpPr>
        <p:spPr>
          <a:xfrm>
            <a:off x="4164975" y="2937850"/>
            <a:ext cx="4557900" cy="15117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a:p>
            <a:pPr indent="0" lvl="0" marL="0" rtl="0" algn="l">
              <a:spcBef>
                <a:spcPts val="0"/>
              </a:spcBef>
              <a:spcAft>
                <a:spcPts val="0"/>
              </a:spcAft>
              <a:buNone/>
            </a:pPr>
            <a:r>
              <a:rPr lang="en" sz="1200"/>
              <a:t>&lt;script&gt;</a:t>
            </a:r>
            <a:endParaRPr sz="1200"/>
          </a:p>
          <a:p>
            <a:pPr indent="0" lvl="0" marL="0" rtl="0" algn="l">
              <a:spcBef>
                <a:spcPts val="0"/>
              </a:spcBef>
              <a:spcAft>
                <a:spcPts val="0"/>
              </a:spcAft>
              <a:buNone/>
            </a:pPr>
            <a:r>
              <a:rPr lang="en" sz="1200"/>
              <a:t>	variableName.</a:t>
            </a:r>
            <a:r>
              <a:rPr lang="en" sz="1200">
                <a:solidFill>
                  <a:srgbClr val="0000FF"/>
                </a:solidFill>
              </a:rPr>
              <a:t>onclick</a:t>
            </a:r>
            <a:r>
              <a:rPr lang="en" sz="1200"/>
              <a:t> = functionName { </a:t>
            </a:r>
            <a:endParaRPr sz="1200"/>
          </a:p>
          <a:p>
            <a:pPr indent="0" lvl="0" marL="0" rtl="0" algn="l">
              <a:spcBef>
                <a:spcPts val="0"/>
              </a:spcBef>
              <a:spcAft>
                <a:spcPts val="0"/>
              </a:spcAft>
              <a:buNone/>
            </a:pPr>
            <a:r>
              <a:rPr lang="en" sz="1200"/>
              <a:t>		// function carries out here</a:t>
            </a:r>
            <a:endParaRPr sz="1200"/>
          </a:p>
          <a:p>
            <a:pPr indent="0" lvl="0" marL="0" rtl="0" algn="l">
              <a:spcBef>
                <a:spcPts val="0"/>
              </a:spcBef>
              <a:spcAft>
                <a:spcPts val="0"/>
              </a:spcAft>
              <a:buNone/>
            </a:pPr>
            <a:r>
              <a:rPr lang="en" sz="1200"/>
              <a:t>};</a:t>
            </a:r>
            <a:endParaRPr sz="1200"/>
          </a:p>
          <a:p>
            <a:pPr indent="0" lvl="0" marL="0" rtl="0" algn="l">
              <a:spcBef>
                <a:spcPts val="0"/>
              </a:spcBef>
              <a:spcAft>
                <a:spcPts val="0"/>
              </a:spcAft>
              <a:buNone/>
            </a:pPr>
            <a:r>
              <a:rPr lang="en" sz="1200"/>
              <a:t>&lt;/script&gt;</a:t>
            </a:r>
            <a:endParaRPr sz="1200"/>
          </a:p>
          <a:p>
            <a:pPr indent="0" lvl="0" marL="0" rtl="0" algn="l">
              <a:spcBef>
                <a:spcPts val="0"/>
              </a:spcBef>
              <a:spcAft>
                <a:spcPts val="0"/>
              </a:spcAft>
              <a:buNone/>
            </a:pPr>
            <a:r>
              <a:rPr lang="en" sz="1200"/>
              <a:t>            </a:t>
            </a:r>
            <a:endParaRPr sz="1200"/>
          </a:p>
          <a:p>
            <a:pPr indent="0" lvl="0" marL="0" rtl="0" algn="l">
              <a:spcBef>
                <a:spcPts val="0"/>
              </a:spcBef>
              <a:spcAft>
                <a:spcPts val="0"/>
              </a:spcAft>
              <a:buNone/>
            </a:pPr>
            <a:r>
              <a:t/>
            </a:r>
            <a:endParaRPr/>
          </a:p>
        </p:txBody>
      </p:sp>
      <p:sp>
        <p:nvSpPr>
          <p:cNvPr id="612" name="Google Shape;612;p106"/>
          <p:cNvSpPr txBox="1"/>
          <p:nvPr/>
        </p:nvSpPr>
        <p:spPr>
          <a:xfrm>
            <a:off x="4943925" y="4449550"/>
            <a:ext cx="3000000" cy="498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000">
                <a:solidFill>
                  <a:schemeClr val="lt1"/>
                </a:solidFill>
                <a:latin typeface="Quicksand"/>
                <a:ea typeface="Quicksand"/>
                <a:cs typeface="Quicksand"/>
                <a:sym typeface="Quicksand"/>
              </a:rPr>
              <a:t>technically better coding practice bc doesn’t mix languages </a:t>
            </a:r>
            <a:r>
              <a:rPr lang="en" sz="500">
                <a:solidFill>
                  <a:schemeClr val="lt1"/>
                </a:solidFill>
                <a:latin typeface="Quicksand"/>
                <a:ea typeface="Quicksand"/>
                <a:cs typeface="Quicksand"/>
                <a:sym typeface="Quicksand"/>
              </a:rPr>
              <a:t>can i getta h*ck yeah :,(</a:t>
            </a:r>
            <a:endParaRPr sz="5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6" name="Shape 616"/>
        <p:cNvGrpSpPr/>
        <p:nvPr/>
      </p:nvGrpSpPr>
      <p:grpSpPr>
        <a:xfrm>
          <a:off x="0" y="0"/>
          <a:ext cx="0" cy="0"/>
          <a:chOff x="0" y="0"/>
          <a:chExt cx="0" cy="0"/>
        </a:xfrm>
      </p:grpSpPr>
      <p:sp>
        <p:nvSpPr>
          <p:cNvPr id="617" name="Google Shape;617;p107"/>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3600">
                <a:solidFill>
                  <a:srgbClr val="FFFFFF"/>
                </a:solidFill>
                <a:latin typeface="Quicksand"/>
                <a:ea typeface="Quicksand"/>
                <a:cs typeface="Quicksand"/>
                <a:sym typeface="Quicksand"/>
              </a:rPr>
              <a:t>actually doing stuff in a function </a:t>
            </a:r>
            <a:endParaRPr b="1" sz="3600">
              <a:solidFill>
                <a:srgbClr val="FFFFFF"/>
              </a:solidFill>
              <a:latin typeface="Quicksand"/>
              <a:ea typeface="Quicksand"/>
              <a:cs typeface="Quicksand"/>
              <a:sym typeface="Quicksand"/>
            </a:endParaRPr>
          </a:p>
        </p:txBody>
      </p:sp>
      <p:sp>
        <p:nvSpPr>
          <p:cNvPr id="618" name="Google Shape;618;p107"/>
          <p:cNvSpPr txBox="1"/>
          <p:nvPr/>
        </p:nvSpPr>
        <p:spPr>
          <a:xfrm>
            <a:off x="967700" y="1777600"/>
            <a:ext cx="29967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lt1"/>
                </a:solidFill>
                <a:latin typeface="Quicksand"/>
                <a:ea typeface="Quicksand"/>
                <a:cs typeface="Quicksand"/>
                <a:sym typeface="Quicksand"/>
              </a:rPr>
              <a:t>some relevant things:</a:t>
            </a:r>
            <a:endParaRPr sz="1800">
              <a:solidFill>
                <a:schemeClr val="lt1"/>
              </a:solidFill>
              <a:latin typeface="Quicksand"/>
              <a:ea typeface="Quicksand"/>
              <a:cs typeface="Quicksand"/>
              <a:sym typeface="Quicksand"/>
            </a:endParaRPr>
          </a:p>
          <a:p>
            <a:pPr indent="-342900" lvl="0" marL="457200" rtl="0" algn="l">
              <a:lnSpc>
                <a:spcPct val="115000"/>
              </a:lnSpc>
              <a:spcBef>
                <a:spcPts val="0"/>
              </a:spcBef>
              <a:spcAft>
                <a:spcPts val="0"/>
              </a:spcAft>
              <a:buClr>
                <a:schemeClr val="lt1"/>
              </a:buClr>
              <a:buSzPts val="1800"/>
              <a:buFont typeface="Quicksand"/>
              <a:buChar char="●"/>
            </a:pPr>
            <a:r>
              <a:rPr lang="en" sz="1800">
                <a:solidFill>
                  <a:schemeClr val="lt1"/>
                </a:solidFill>
                <a:latin typeface="Quicksand"/>
                <a:ea typeface="Quicksand"/>
                <a:cs typeface="Quicksand"/>
                <a:sym typeface="Quicksand"/>
              </a:rPr>
              <a:t>“</a:t>
            </a:r>
            <a:r>
              <a:rPr lang="en" sz="1800">
                <a:solidFill>
                  <a:srgbClr val="05F2D0"/>
                </a:solidFill>
                <a:latin typeface="Quicksand"/>
                <a:ea typeface="Quicksand"/>
                <a:cs typeface="Quicksand"/>
                <a:sym typeface="Quicksand"/>
              </a:rPr>
              <a:t>document</a:t>
            </a:r>
            <a:r>
              <a:rPr lang="en" sz="1800">
                <a:solidFill>
                  <a:schemeClr val="lt1"/>
                </a:solidFill>
                <a:latin typeface="Quicksand"/>
                <a:ea typeface="Quicksand"/>
                <a:cs typeface="Quicksand"/>
                <a:sym typeface="Quicksand"/>
              </a:rPr>
              <a:t>” - a global variable in javascript used to access any HTML element on the page</a:t>
            </a:r>
            <a:endParaRPr sz="1800">
              <a:solidFill>
                <a:schemeClr val="lt1"/>
              </a:solidFill>
              <a:latin typeface="Quicksand"/>
              <a:ea typeface="Quicksand"/>
              <a:cs typeface="Quicksand"/>
              <a:sym typeface="Quicksand"/>
            </a:endParaRPr>
          </a:p>
          <a:p>
            <a:pPr indent="-342900" lvl="0" marL="457200" rtl="0" algn="l">
              <a:lnSpc>
                <a:spcPct val="115000"/>
              </a:lnSpc>
              <a:spcBef>
                <a:spcPts val="0"/>
              </a:spcBef>
              <a:spcAft>
                <a:spcPts val="0"/>
              </a:spcAft>
              <a:buClr>
                <a:schemeClr val="lt1"/>
              </a:buClr>
              <a:buSzPts val="1800"/>
              <a:buFont typeface="Quicksand"/>
              <a:buChar char="●"/>
            </a:pPr>
            <a:r>
              <a:rPr lang="en" sz="1800">
                <a:solidFill>
                  <a:schemeClr val="lt1"/>
                </a:solidFill>
                <a:latin typeface="Quicksand"/>
                <a:ea typeface="Quicksand"/>
                <a:cs typeface="Quicksand"/>
                <a:sym typeface="Quicksand"/>
              </a:rPr>
              <a:t>“</a:t>
            </a:r>
            <a:r>
              <a:rPr lang="en" sz="1800">
                <a:solidFill>
                  <a:srgbClr val="05F2D0"/>
                </a:solidFill>
                <a:latin typeface="Quicksand"/>
                <a:ea typeface="Quicksand"/>
                <a:cs typeface="Quicksand"/>
                <a:sym typeface="Quicksand"/>
              </a:rPr>
              <a:t>var</a:t>
            </a:r>
            <a:r>
              <a:rPr lang="en" sz="1800">
                <a:solidFill>
                  <a:schemeClr val="lt1"/>
                </a:solidFill>
                <a:latin typeface="Quicksand"/>
                <a:ea typeface="Quicksand"/>
                <a:cs typeface="Quicksand"/>
                <a:sym typeface="Quicksand"/>
              </a:rPr>
              <a:t>” - how you declare any variable in JS</a:t>
            </a:r>
            <a:endParaRPr sz="1800">
              <a:solidFill>
                <a:schemeClr val="lt1"/>
              </a:solidFill>
              <a:latin typeface="Quicksand"/>
              <a:ea typeface="Quicksand"/>
              <a:cs typeface="Quicksand"/>
              <a:sym typeface="Quicksand"/>
            </a:endParaRPr>
          </a:p>
          <a:p>
            <a:pPr indent="0" lvl="0" marL="0" rtl="0" algn="l">
              <a:spcBef>
                <a:spcPts val="0"/>
              </a:spcBef>
              <a:spcAft>
                <a:spcPts val="0"/>
              </a:spcAft>
              <a:buNone/>
            </a:pPr>
            <a:r>
              <a:t/>
            </a:r>
            <a:endParaRPr sz="1800">
              <a:solidFill>
                <a:schemeClr val="lt1"/>
              </a:solidFill>
              <a:latin typeface="Quicksand"/>
              <a:ea typeface="Quicksand"/>
              <a:cs typeface="Quicksand"/>
              <a:sym typeface="Quicksand"/>
            </a:endParaRPr>
          </a:p>
        </p:txBody>
      </p:sp>
      <p:sp>
        <p:nvSpPr>
          <p:cNvPr id="619" name="Google Shape;619;p107"/>
          <p:cNvSpPr txBox="1"/>
          <p:nvPr/>
        </p:nvSpPr>
        <p:spPr>
          <a:xfrm>
            <a:off x="4624375" y="2012050"/>
            <a:ext cx="2996700" cy="27657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lt1"/>
              </a:buClr>
              <a:buSzPts val="1800"/>
              <a:buFont typeface="Quicksand"/>
              <a:buChar char="●"/>
            </a:pPr>
            <a:r>
              <a:rPr lang="en" sz="1800">
                <a:solidFill>
                  <a:srgbClr val="05F2D0"/>
                </a:solidFill>
                <a:latin typeface="Quicksand"/>
                <a:ea typeface="Quicksand"/>
                <a:cs typeface="Quicksand"/>
                <a:sym typeface="Quicksand"/>
              </a:rPr>
              <a:t>getElementById(id)</a:t>
            </a:r>
            <a:r>
              <a:rPr lang="en" sz="1800">
                <a:solidFill>
                  <a:schemeClr val="lt1"/>
                </a:solidFill>
                <a:latin typeface="Quicksand"/>
                <a:ea typeface="Quicksand"/>
                <a:cs typeface="Quicksand"/>
                <a:sym typeface="Quicksand"/>
              </a:rPr>
              <a:t> - access any id in your HTML</a:t>
            </a:r>
            <a:endParaRPr sz="1800">
              <a:solidFill>
                <a:schemeClr val="lt1"/>
              </a:solidFill>
              <a:latin typeface="Quicksand"/>
              <a:ea typeface="Quicksand"/>
              <a:cs typeface="Quicksand"/>
              <a:sym typeface="Quicksand"/>
            </a:endParaRPr>
          </a:p>
          <a:p>
            <a:pPr indent="-342900" lvl="1" marL="914400" rtl="0" algn="l">
              <a:lnSpc>
                <a:spcPct val="115000"/>
              </a:lnSpc>
              <a:spcBef>
                <a:spcPts val="0"/>
              </a:spcBef>
              <a:spcAft>
                <a:spcPts val="0"/>
              </a:spcAft>
              <a:buClr>
                <a:schemeClr val="lt1"/>
              </a:buClr>
              <a:buSzPts val="1800"/>
              <a:buFont typeface="Quicksand"/>
              <a:buChar char="○"/>
            </a:pPr>
            <a:r>
              <a:rPr lang="en" sz="1800">
                <a:solidFill>
                  <a:schemeClr val="lt1"/>
                </a:solidFill>
                <a:latin typeface="Quicksand"/>
                <a:ea typeface="Quicksand"/>
                <a:cs typeface="Quicksand"/>
                <a:sym typeface="Quicksand"/>
              </a:rPr>
              <a:t>there are also ones for accessing tag names and classes</a:t>
            </a:r>
            <a:endParaRPr sz="1800">
              <a:solidFill>
                <a:schemeClr val="lt1"/>
              </a:solidFill>
              <a:latin typeface="Quicksand"/>
              <a:ea typeface="Quicksand"/>
              <a:cs typeface="Quicksand"/>
              <a:sym typeface="Quicksand"/>
            </a:endParaRPr>
          </a:p>
          <a:p>
            <a:pPr indent="0" lvl="0" marL="0" rtl="0" algn="l">
              <a:spcBef>
                <a:spcPts val="0"/>
              </a:spcBef>
              <a:spcAft>
                <a:spcPts val="0"/>
              </a:spcAft>
              <a:buNone/>
            </a:pPr>
            <a:r>
              <a:t/>
            </a:r>
            <a:endParaRPr sz="1800">
              <a:solidFill>
                <a:schemeClr val="lt1"/>
              </a:solidFill>
              <a:latin typeface="Quicksand"/>
              <a:ea typeface="Quicksand"/>
              <a:cs typeface="Quicksand"/>
              <a:sym typeface="Quicksan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3" name="Shape 623"/>
        <p:cNvGrpSpPr/>
        <p:nvPr/>
      </p:nvGrpSpPr>
      <p:grpSpPr>
        <a:xfrm>
          <a:off x="0" y="0"/>
          <a:ext cx="0" cy="0"/>
          <a:chOff x="0" y="0"/>
          <a:chExt cx="0" cy="0"/>
        </a:xfrm>
      </p:grpSpPr>
      <p:sp>
        <p:nvSpPr>
          <p:cNvPr id="624" name="Google Shape;624;p108"/>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rgbClr val="FFFFFF"/>
                </a:solidFill>
                <a:latin typeface="Quicksand"/>
                <a:ea typeface="Quicksand"/>
                <a:cs typeface="Quicksand"/>
                <a:sym typeface="Quicksand"/>
              </a:rPr>
              <a:t>displaying data</a:t>
            </a:r>
            <a:endParaRPr b="1" sz="4500">
              <a:solidFill>
                <a:srgbClr val="FFFFFF"/>
              </a:solidFill>
              <a:latin typeface="Quicksand"/>
              <a:ea typeface="Quicksand"/>
              <a:cs typeface="Quicksand"/>
              <a:sym typeface="Quicksand"/>
            </a:endParaRPr>
          </a:p>
        </p:txBody>
      </p:sp>
      <p:grpSp>
        <p:nvGrpSpPr>
          <p:cNvPr id="625" name="Google Shape;625;p108"/>
          <p:cNvGrpSpPr/>
          <p:nvPr/>
        </p:nvGrpSpPr>
        <p:grpSpPr>
          <a:xfrm>
            <a:off x="1364077" y="1824513"/>
            <a:ext cx="1619400" cy="1494487"/>
            <a:chOff x="765802" y="2230138"/>
            <a:chExt cx="1619400" cy="1494487"/>
          </a:xfrm>
        </p:grpSpPr>
        <p:sp>
          <p:nvSpPr>
            <p:cNvPr id="626" name="Google Shape;626;p108"/>
            <p:cNvSpPr/>
            <p:nvPr/>
          </p:nvSpPr>
          <p:spPr>
            <a:xfrm>
              <a:off x="835025" y="2403125"/>
              <a:ext cx="1470000" cy="1321500"/>
            </a:xfrm>
            <a:prstGeom prst="roundRect">
              <a:avLst>
                <a:gd fmla="val 16667" name="adj"/>
              </a:avLst>
            </a:prstGeom>
            <a:solidFill>
              <a:srgbClr val="A4C2F4"/>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SzPts val="1100"/>
                <a:buNone/>
              </a:pPr>
              <a:r>
                <a:t/>
              </a:r>
              <a:endParaRPr sz="1200">
                <a:solidFill>
                  <a:srgbClr val="FFFFFF"/>
                </a:solidFill>
                <a:latin typeface="Quicksand"/>
                <a:ea typeface="Quicksand"/>
                <a:cs typeface="Quicksand"/>
                <a:sym typeface="Quicksand"/>
              </a:endParaRPr>
            </a:p>
            <a:p>
              <a:pPr indent="0" lvl="0" marL="0" rtl="0" algn="ctr">
                <a:spcBef>
                  <a:spcPts val="0"/>
                </a:spcBef>
                <a:spcAft>
                  <a:spcPts val="0"/>
                </a:spcAft>
                <a:buSzPts val="1100"/>
                <a:buNone/>
              </a:pPr>
              <a:r>
                <a:rPr lang="en" sz="1200">
                  <a:solidFill>
                    <a:srgbClr val="FFFFFF"/>
                  </a:solidFill>
                  <a:latin typeface="Quicksand"/>
                  <a:ea typeface="Quicksand"/>
                  <a:cs typeface="Quicksand"/>
                  <a:sym typeface="Quicksand"/>
                </a:rPr>
                <a:t>-used for writing into an HTML element</a:t>
              </a:r>
              <a:endParaRPr sz="1200">
                <a:solidFill>
                  <a:srgbClr val="FFFFFF"/>
                </a:solidFill>
                <a:latin typeface="Quicksand"/>
                <a:ea typeface="Quicksand"/>
                <a:cs typeface="Quicksand"/>
                <a:sym typeface="Quicksand"/>
              </a:endParaRPr>
            </a:p>
          </p:txBody>
        </p:sp>
        <p:sp>
          <p:nvSpPr>
            <p:cNvPr id="627" name="Google Shape;627;p108"/>
            <p:cNvSpPr/>
            <p:nvPr/>
          </p:nvSpPr>
          <p:spPr>
            <a:xfrm>
              <a:off x="765802" y="2230138"/>
              <a:ext cx="1619400" cy="457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lnSpc>
                  <a:spcPct val="115000"/>
                </a:lnSpc>
                <a:spcBef>
                  <a:spcPts val="1100"/>
                </a:spcBef>
                <a:spcAft>
                  <a:spcPts val="1100"/>
                </a:spcAft>
                <a:buNone/>
              </a:pPr>
              <a:r>
                <a:rPr lang="en" sz="1250">
                  <a:solidFill>
                    <a:srgbClr val="DC143C"/>
                  </a:solidFill>
                  <a:highlight>
                    <a:srgbClr val="F1F1F1"/>
                  </a:highlight>
                  <a:latin typeface="Courier New"/>
                  <a:ea typeface="Courier New"/>
                  <a:cs typeface="Courier New"/>
                  <a:sym typeface="Courier New"/>
                </a:rPr>
                <a:t>innerHTML</a:t>
              </a:r>
              <a:endParaRPr b="1">
                <a:solidFill>
                  <a:srgbClr val="FFFFFF"/>
                </a:solidFill>
                <a:latin typeface="Quicksand"/>
                <a:ea typeface="Quicksand"/>
                <a:cs typeface="Quicksand"/>
                <a:sym typeface="Quicksand"/>
              </a:endParaRPr>
            </a:p>
          </p:txBody>
        </p:sp>
      </p:grpSp>
      <p:grpSp>
        <p:nvGrpSpPr>
          <p:cNvPr id="628" name="Google Shape;628;p108"/>
          <p:cNvGrpSpPr/>
          <p:nvPr/>
        </p:nvGrpSpPr>
        <p:grpSpPr>
          <a:xfrm>
            <a:off x="3606227" y="1824513"/>
            <a:ext cx="1619400" cy="1494487"/>
            <a:chOff x="765802" y="2230138"/>
            <a:chExt cx="1619400" cy="1494487"/>
          </a:xfrm>
        </p:grpSpPr>
        <p:sp>
          <p:nvSpPr>
            <p:cNvPr id="629" name="Google Shape;629;p108"/>
            <p:cNvSpPr/>
            <p:nvPr/>
          </p:nvSpPr>
          <p:spPr>
            <a:xfrm>
              <a:off x="835025" y="2403125"/>
              <a:ext cx="1470000" cy="1321500"/>
            </a:xfrm>
            <a:prstGeom prst="roundRect">
              <a:avLst>
                <a:gd fmla="val 16667" name="adj"/>
              </a:avLst>
            </a:prstGeom>
            <a:solidFill>
              <a:srgbClr val="A4C2F4"/>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SzPts val="1100"/>
                <a:buNone/>
              </a:pPr>
              <a:r>
                <a:t/>
              </a:r>
              <a:endParaRPr sz="1200">
                <a:solidFill>
                  <a:srgbClr val="FFFFFF"/>
                </a:solidFill>
                <a:latin typeface="Quicksand"/>
                <a:ea typeface="Quicksand"/>
                <a:cs typeface="Quicksand"/>
                <a:sym typeface="Quicksand"/>
              </a:endParaRPr>
            </a:p>
            <a:p>
              <a:pPr indent="0" lvl="0" marL="0" rtl="0" algn="ctr">
                <a:spcBef>
                  <a:spcPts val="0"/>
                </a:spcBef>
                <a:spcAft>
                  <a:spcPts val="0"/>
                </a:spcAft>
                <a:buSzPts val="1100"/>
                <a:buNone/>
              </a:pPr>
              <a:r>
                <a:rPr lang="en" sz="1200">
                  <a:solidFill>
                    <a:srgbClr val="FFFFFF"/>
                  </a:solidFill>
                  <a:latin typeface="Quicksand"/>
                  <a:ea typeface="Quicksand"/>
                  <a:cs typeface="Quicksand"/>
                  <a:sym typeface="Quicksand"/>
                </a:rPr>
                <a:t>-used for writing into an alert box</a:t>
              </a:r>
              <a:endParaRPr sz="1200">
                <a:solidFill>
                  <a:srgbClr val="FFFFFF"/>
                </a:solidFill>
                <a:latin typeface="Quicksand"/>
                <a:ea typeface="Quicksand"/>
                <a:cs typeface="Quicksand"/>
                <a:sym typeface="Quicksand"/>
              </a:endParaRPr>
            </a:p>
          </p:txBody>
        </p:sp>
        <p:sp>
          <p:nvSpPr>
            <p:cNvPr id="630" name="Google Shape;630;p108"/>
            <p:cNvSpPr/>
            <p:nvPr/>
          </p:nvSpPr>
          <p:spPr>
            <a:xfrm>
              <a:off x="765802" y="2230138"/>
              <a:ext cx="1619400" cy="457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lnSpc>
                  <a:spcPct val="115000"/>
                </a:lnSpc>
                <a:spcBef>
                  <a:spcPts val="1100"/>
                </a:spcBef>
                <a:spcAft>
                  <a:spcPts val="1100"/>
                </a:spcAft>
                <a:buNone/>
              </a:pPr>
              <a:r>
                <a:rPr lang="en" sz="1250">
                  <a:solidFill>
                    <a:srgbClr val="DC143C"/>
                  </a:solidFill>
                  <a:highlight>
                    <a:srgbClr val="F1F1F1"/>
                  </a:highlight>
                  <a:latin typeface="Courier New"/>
                  <a:ea typeface="Courier New"/>
                  <a:cs typeface="Courier New"/>
                  <a:sym typeface="Courier New"/>
                </a:rPr>
                <a:t>alert()</a:t>
              </a:r>
              <a:endParaRPr b="1">
                <a:solidFill>
                  <a:srgbClr val="FFFFFF"/>
                </a:solidFill>
                <a:latin typeface="Quicksand"/>
                <a:ea typeface="Quicksand"/>
                <a:cs typeface="Quicksand"/>
                <a:sym typeface="Quicksand"/>
              </a:endParaRPr>
            </a:p>
          </p:txBody>
        </p:sp>
      </p:grpSp>
      <p:grpSp>
        <p:nvGrpSpPr>
          <p:cNvPr id="631" name="Google Shape;631;p108"/>
          <p:cNvGrpSpPr/>
          <p:nvPr/>
        </p:nvGrpSpPr>
        <p:grpSpPr>
          <a:xfrm>
            <a:off x="5848375" y="1824513"/>
            <a:ext cx="1727700" cy="1494475"/>
            <a:chOff x="706175" y="2230150"/>
            <a:chExt cx="1727700" cy="1494475"/>
          </a:xfrm>
        </p:grpSpPr>
        <p:sp>
          <p:nvSpPr>
            <p:cNvPr id="632" name="Google Shape;632;p108"/>
            <p:cNvSpPr/>
            <p:nvPr/>
          </p:nvSpPr>
          <p:spPr>
            <a:xfrm>
              <a:off x="835025" y="2403125"/>
              <a:ext cx="1470000" cy="1321500"/>
            </a:xfrm>
            <a:prstGeom prst="roundRect">
              <a:avLst>
                <a:gd fmla="val 16667" name="adj"/>
              </a:avLst>
            </a:prstGeom>
            <a:solidFill>
              <a:srgbClr val="A4C2F4"/>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SzPts val="1100"/>
                <a:buNone/>
              </a:pPr>
              <a:r>
                <a:t/>
              </a:r>
              <a:endParaRPr sz="1200">
                <a:solidFill>
                  <a:srgbClr val="FFFFFF"/>
                </a:solidFill>
                <a:latin typeface="Quicksand"/>
                <a:ea typeface="Quicksand"/>
                <a:cs typeface="Quicksand"/>
                <a:sym typeface="Quicksand"/>
              </a:endParaRPr>
            </a:p>
            <a:p>
              <a:pPr indent="0" lvl="0" marL="0" rtl="0" algn="ctr">
                <a:spcBef>
                  <a:spcPts val="0"/>
                </a:spcBef>
                <a:spcAft>
                  <a:spcPts val="0"/>
                </a:spcAft>
                <a:buSzPts val="1100"/>
                <a:buNone/>
              </a:pPr>
              <a:r>
                <a:rPr lang="en" sz="1200">
                  <a:solidFill>
                    <a:srgbClr val="FFFFFF"/>
                  </a:solidFill>
                  <a:latin typeface="Quicksand"/>
                  <a:ea typeface="Quicksand"/>
                  <a:cs typeface="Quicksand"/>
                  <a:sym typeface="Quicksand"/>
                </a:rPr>
                <a:t>-used for writing into the HTML output</a:t>
              </a:r>
              <a:endParaRPr sz="1200">
                <a:solidFill>
                  <a:srgbClr val="FFFFFF"/>
                </a:solidFill>
                <a:latin typeface="Quicksand"/>
                <a:ea typeface="Quicksand"/>
                <a:cs typeface="Quicksand"/>
                <a:sym typeface="Quicksand"/>
              </a:endParaRPr>
            </a:p>
          </p:txBody>
        </p:sp>
        <p:sp>
          <p:nvSpPr>
            <p:cNvPr id="633" name="Google Shape;633;p108"/>
            <p:cNvSpPr/>
            <p:nvPr/>
          </p:nvSpPr>
          <p:spPr>
            <a:xfrm>
              <a:off x="706175" y="2230150"/>
              <a:ext cx="1727700" cy="457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lnSpc>
                  <a:spcPct val="115000"/>
                </a:lnSpc>
                <a:spcBef>
                  <a:spcPts val="1100"/>
                </a:spcBef>
                <a:spcAft>
                  <a:spcPts val="1100"/>
                </a:spcAft>
                <a:buNone/>
              </a:pPr>
              <a:r>
                <a:rPr lang="en" sz="1250">
                  <a:solidFill>
                    <a:srgbClr val="DC143C"/>
                  </a:solidFill>
                  <a:highlight>
                    <a:srgbClr val="F1F1F1"/>
                  </a:highlight>
                  <a:latin typeface="Courier New"/>
                  <a:ea typeface="Courier New"/>
                  <a:cs typeface="Courier New"/>
                  <a:sym typeface="Courier New"/>
                </a:rPr>
                <a:t>document.write()</a:t>
              </a:r>
              <a:endParaRPr b="1">
                <a:solidFill>
                  <a:srgbClr val="FFFFFF"/>
                </a:solidFill>
                <a:latin typeface="Quicksand"/>
                <a:ea typeface="Quicksand"/>
                <a:cs typeface="Quicksand"/>
                <a:sym typeface="Quicksand"/>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Google Shape;344;p82"/>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rgbClr val="FFFFFF"/>
                </a:solidFill>
                <a:latin typeface="Quicksand"/>
                <a:ea typeface="Quicksand"/>
                <a:cs typeface="Quicksand"/>
                <a:sym typeface="Quicksand"/>
              </a:rPr>
              <a:t>module agenda</a:t>
            </a:r>
            <a:endParaRPr b="1" sz="4500">
              <a:solidFill>
                <a:srgbClr val="FFFFFF"/>
              </a:solidFill>
              <a:latin typeface="Quicksand"/>
              <a:ea typeface="Quicksand"/>
              <a:cs typeface="Quicksand"/>
              <a:sym typeface="Quicksand"/>
            </a:endParaRPr>
          </a:p>
        </p:txBody>
      </p:sp>
      <p:sp>
        <p:nvSpPr>
          <p:cNvPr id="345" name="Google Shape;345;p82"/>
          <p:cNvSpPr txBox="1"/>
          <p:nvPr/>
        </p:nvSpPr>
        <p:spPr>
          <a:xfrm>
            <a:off x="675025" y="1717850"/>
            <a:ext cx="2495100" cy="269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FFFFFF"/>
                </a:solidFill>
                <a:latin typeface="Quicksand"/>
                <a:ea typeface="Quicksand"/>
                <a:cs typeface="Quicksand"/>
                <a:sym typeface="Quicksand"/>
              </a:rPr>
              <a:t>HTML</a:t>
            </a:r>
            <a:endParaRPr b="1" sz="3600">
              <a:solidFill>
                <a:srgbClr val="FFFFFF"/>
              </a:solidFill>
              <a:latin typeface="Quicksand"/>
              <a:ea typeface="Quicksand"/>
              <a:cs typeface="Quicksand"/>
              <a:sym typeface="Quicksand"/>
            </a:endParaRPr>
          </a:p>
          <a:p>
            <a:pPr indent="0" lvl="0" marL="0" rtl="0" algn="ctr">
              <a:spcBef>
                <a:spcPts val="0"/>
              </a:spcBef>
              <a:spcAft>
                <a:spcPts val="0"/>
              </a:spcAft>
              <a:buNone/>
            </a:pPr>
            <a:r>
              <a:rPr lang="en" sz="1500">
                <a:solidFill>
                  <a:srgbClr val="FFFFFF"/>
                </a:solidFill>
                <a:latin typeface="Quicksand"/>
                <a:ea typeface="Quicksand"/>
                <a:cs typeface="Quicksand"/>
                <a:sym typeface="Quicksand"/>
              </a:rPr>
              <a:t>defines structure of a webpage</a:t>
            </a:r>
            <a:endParaRPr sz="1500">
              <a:solidFill>
                <a:srgbClr val="FFFFFF"/>
              </a:solidFill>
              <a:latin typeface="Quicksand"/>
              <a:ea typeface="Quicksand"/>
              <a:cs typeface="Quicksand"/>
              <a:sym typeface="Quicksand"/>
            </a:endParaRPr>
          </a:p>
        </p:txBody>
      </p:sp>
      <p:sp>
        <p:nvSpPr>
          <p:cNvPr id="346" name="Google Shape;346;p82"/>
          <p:cNvSpPr txBox="1"/>
          <p:nvPr/>
        </p:nvSpPr>
        <p:spPr>
          <a:xfrm>
            <a:off x="3170125" y="1717850"/>
            <a:ext cx="2386200" cy="269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FFFFFF"/>
                </a:solidFill>
                <a:latin typeface="Quicksand"/>
                <a:ea typeface="Quicksand"/>
                <a:cs typeface="Quicksand"/>
                <a:sym typeface="Quicksand"/>
              </a:rPr>
              <a:t>CSS</a:t>
            </a:r>
            <a:endParaRPr b="1" sz="3600">
              <a:solidFill>
                <a:srgbClr val="FFFFFF"/>
              </a:solidFill>
              <a:latin typeface="Quicksand"/>
              <a:ea typeface="Quicksand"/>
              <a:cs typeface="Quicksand"/>
              <a:sym typeface="Quicksand"/>
            </a:endParaRPr>
          </a:p>
          <a:p>
            <a:pPr indent="0" lvl="0" marL="0" rtl="0" algn="ctr">
              <a:spcBef>
                <a:spcPts val="0"/>
              </a:spcBef>
              <a:spcAft>
                <a:spcPts val="0"/>
              </a:spcAft>
              <a:buNone/>
            </a:pPr>
            <a:r>
              <a:rPr lang="en" sz="1500">
                <a:solidFill>
                  <a:srgbClr val="FFFFFF"/>
                </a:solidFill>
                <a:latin typeface="Quicksand"/>
                <a:ea typeface="Quicksand"/>
                <a:cs typeface="Quicksand"/>
                <a:sym typeface="Quicksand"/>
              </a:rPr>
              <a:t>defines the style of a webpage</a:t>
            </a:r>
            <a:endParaRPr sz="1500">
              <a:solidFill>
                <a:srgbClr val="FFFFFF"/>
              </a:solidFill>
              <a:latin typeface="Quicksand"/>
              <a:ea typeface="Quicksand"/>
              <a:cs typeface="Quicksand"/>
              <a:sym typeface="Quicksand"/>
            </a:endParaRPr>
          </a:p>
        </p:txBody>
      </p:sp>
      <p:sp>
        <p:nvSpPr>
          <p:cNvPr id="347" name="Google Shape;347;p82"/>
          <p:cNvSpPr txBox="1"/>
          <p:nvPr/>
        </p:nvSpPr>
        <p:spPr>
          <a:xfrm>
            <a:off x="5726350" y="1717850"/>
            <a:ext cx="2669100" cy="269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FFFFFF"/>
                </a:solidFill>
                <a:latin typeface="Quicksand"/>
                <a:ea typeface="Quicksand"/>
                <a:cs typeface="Quicksand"/>
                <a:sym typeface="Quicksand"/>
              </a:rPr>
              <a:t>JavaScript</a:t>
            </a:r>
            <a:endParaRPr b="1" sz="3600">
              <a:solidFill>
                <a:srgbClr val="FFFFFF"/>
              </a:solidFill>
              <a:latin typeface="Quicksand"/>
              <a:ea typeface="Quicksand"/>
              <a:cs typeface="Quicksand"/>
              <a:sym typeface="Quicksand"/>
            </a:endParaRPr>
          </a:p>
          <a:p>
            <a:pPr indent="0" lvl="0" marL="0" rtl="0" algn="ctr">
              <a:spcBef>
                <a:spcPts val="0"/>
              </a:spcBef>
              <a:spcAft>
                <a:spcPts val="0"/>
              </a:spcAft>
              <a:buNone/>
            </a:pPr>
            <a:r>
              <a:rPr lang="en" sz="1500">
                <a:solidFill>
                  <a:srgbClr val="FFFFFF"/>
                </a:solidFill>
                <a:latin typeface="Quicksand"/>
                <a:ea typeface="Quicksand"/>
                <a:cs typeface="Quicksand"/>
                <a:sym typeface="Quicksand"/>
              </a:rPr>
              <a:t>provides dynamism to a webpage</a:t>
            </a:r>
            <a:endParaRPr sz="1500">
              <a:solidFill>
                <a:srgbClr val="FFFFFF"/>
              </a:solidFill>
              <a:latin typeface="Quicksand"/>
              <a:ea typeface="Quicksand"/>
              <a:cs typeface="Quicksand"/>
              <a:sym typeface="Quicksan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7" name="Shape 637"/>
        <p:cNvGrpSpPr/>
        <p:nvPr/>
      </p:nvGrpSpPr>
      <p:grpSpPr>
        <a:xfrm>
          <a:off x="0" y="0"/>
          <a:ext cx="0" cy="0"/>
          <a:chOff x="0" y="0"/>
          <a:chExt cx="0" cy="0"/>
        </a:xfrm>
      </p:grpSpPr>
      <p:sp>
        <p:nvSpPr>
          <p:cNvPr id="638" name="Google Shape;638;p109"/>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rgbClr val="FFFFFF"/>
                </a:solidFill>
                <a:latin typeface="Quicksand"/>
                <a:ea typeface="Quicksand"/>
                <a:cs typeface="Quicksand"/>
                <a:sym typeface="Quicksand"/>
              </a:rPr>
              <a:t>exercise 1</a:t>
            </a:r>
            <a:endParaRPr b="1" sz="4500">
              <a:solidFill>
                <a:srgbClr val="FFFFFF"/>
              </a:solidFill>
              <a:latin typeface="Quicksand"/>
              <a:ea typeface="Quicksand"/>
              <a:cs typeface="Quicksand"/>
              <a:sym typeface="Quicksand"/>
            </a:endParaRPr>
          </a:p>
        </p:txBody>
      </p:sp>
      <p:sp>
        <p:nvSpPr>
          <p:cNvPr id="639" name="Google Shape;639;p109"/>
          <p:cNvSpPr txBox="1"/>
          <p:nvPr/>
        </p:nvSpPr>
        <p:spPr>
          <a:xfrm>
            <a:off x="881750" y="1621050"/>
            <a:ext cx="7288800" cy="73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lt1"/>
                </a:solidFill>
                <a:latin typeface="Quicksand"/>
                <a:ea typeface="Quicksand"/>
                <a:cs typeface="Quicksand"/>
                <a:sym typeface="Quicksand"/>
              </a:rPr>
              <a:t>Get in pairs and write a simple HTML webpage that includes a Javascript function</a:t>
            </a:r>
            <a:endParaRPr>
              <a:solidFill>
                <a:schemeClr val="lt1"/>
              </a:solidFill>
              <a:latin typeface="Quicksand"/>
              <a:ea typeface="Quicksand"/>
              <a:cs typeface="Quicksand"/>
              <a:sym typeface="Quicksand"/>
            </a:endParaRPr>
          </a:p>
          <a:p>
            <a:pPr indent="-317500" lvl="0" marL="457200" rtl="0" algn="l">
              <a:lnSpc>
                <a:spcPct val="115000"/>
              </a:lnSpc>
              <a:spcBef>
                <a:spcPts val="0"/>
              </a:spcBef>
              <a:spcAft>
                <a:spcPts val="0"/>
              </a:spcAft>
              <a:buClr>
                <a:schemeClr val="lt1"/>
              </a:buClr>
              <a:buSzPts val="1400"/>
              <a:buFont typeface="Quicksand"/>
              <a:buChar char="●"/>
            </a:pPr>
            <a:r>
              <a:rPr lang="en">
                <a:solidFill>
                  <a:schemeClr val="lt1"/>
                </a:solidFill>
                <a:latin typeface="Quicksand"/>
                <a:ea typeface="Quicksand"/>
                <a:cs typeface="Quicksand"/>
                <a:sym typeface="Quicksand"/>
              </a:rPr>
              <a:t>utilize one of the top three and one of the bottom 4 events:</a:t>
            </a:r>
            <a:endParaRPr>
              <a:solidFill>
                <a:schemeClr val="lt1"/>
              </a:solidFill>
              <a:latin typeface="Quicksand"/>
              <a:ea typeface="Quicksand"/>
              <a:cs typeface="Quicksand"/>
              <a:sym typeface="Quicksand"/>
            </a:endParaRPr>
          </a:p>
          <a:p>
            <a:pPr indent="0" lvl="0" marL="0" rtl="0" algn="l">
              <a:spcBef>
                <a:spcPts val="0"/>
              </a:spcBef>
              <a:spcAft>
                <a:spcPts val="0"/>
              </a:spcAft>
              <a:buNone/>
            </a:pPr>
            <a:r>
              <a:t/>
            </a:r>
            <a:endParaRPr sz="1500">
              <a:solidFill>
                <a:schemeClr val="lt1"/>
              </a:solidFill>
              <a:latin typeface="Quicksand"/>
              <a:ea typeface="Quicksand"/>
              <a:cs typeface="Quicksand"/>
              <a:sym typeface="Quicksand"/>
            </a:endParaRPr>
          </a:p>
        </p:txBody>
      </p:sp>
      <p:grpSp>
        <p:nvGrpSpPr>
          <p:cNvPr id="640" name="Google Shape;640;p109"/>
          <p:cNvGrpSpPr/>
          <p:nvPr/>
        </p:nvGrpSpPr>
        <p:grpSpPr>
          <a:xfrm>
            <a:off x="2300873" y="2616761"/>
            <a:ext cx="1139410" cy="899382"/>
            <a:chOff x="765802" y="2230138"/>
            <a:chExt cx="1619400" cy="1494487"/>
          </a:xfrm>
        </p:grpSpPr>
        <p:sp>
          <p:nvSpPr>
            <p:cNvPr id="641" name="Google Shape;641;p109"/>
            <p:cNvSpPr/>
            <p:nvPr/>
          </p:nvSpPr>
          <p:spPr>
            <a:xfrm>
              <a:off x="835025" y="2403125"/>
              <a:ext cx="1470000" cy="1321500"/>
            </a:xfrm>
            <a:prstGeom prst="roundRect">
              <a:avLst>
                <a:gd fmla="val 16667" name="adj"/>
              </a:avLst>
            </a:prstGeom>
            <a:solidFill>
              <a:srgbClr val="A4C2F4"/>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SzPts val="1100"/>
                <a:buNone/>
              </a:pPr>
              <a:r>
                <a:t/>
              </a:r>
              <a:endParaRPr sz="1200">
                <a:solidFill>
                  <a:srgbClr val="FFFFFF"/>
                </a:solidFill>
                <a:latin typeface="Quicksand"/>
                <a:ea typeface="Quicksand"/>
                <a:cs typeface="Quicksand"/>
                <a:sym typeface="Quicksand"/>
              </a:endParaRPr>
            </a:p>
            <a:p>
              <a:pPr indent="0" lvl="0" marL="0" rtl="0" algn="ctr">
                <a:spcBef>
                  <a:spcPts val="0"/>
                </a:spcBef>
                <a:spcAft>
                  <a:spcPts val="0"/>
                </a:spcAft>
                <a:buSzPts val="1100"/>
                <a:buNone/>
              </a:pPr>
              <a:r>
                <a:rPr lang="en" sz="1000">
                  <a:solidFill>
                    <a:srgbClr val="FFFFFF"/>
                  </a:solidFill>
                  <a:latin typeface="Quicksand"/>
                  <a:ea typeface="Quicksand"/>
                  <a:cs typeface="Quicksand"/>
                  <a:sym typeface="Quicksand"/>
                </a:rPr>
                <a:t>-used for writing into an HTML element</a:t>
              </a:r>
              <a:endParaRPr sz="1000">
                <a:solidFill>
                  <a:srgbClr val="FFFFFF"/>
                </a:solidFill>
                <a:latin typeface="Quicksand"/>
                <a:ea typeface="Quicksand"/>
                <a:cs typeface="Quicksand"/>
                <a:sym typeface="Quicksand"/>
              </a:endParaRPr>
            </a:p>
          </p:txBody>
        </p:sp>
        <p:sp>
          <p:nvSpPr>
            <p:cNvPr id="642" name="Google Shape;642;p109"/>
            <p:cNvSpPr/>
            <p:nvPr/>
          </p:nvSpPr>
          <p:spPr>
            <a:xfrm>
              <a:off x="765802" y="2230138"/>
              <a:ext cx="1619400" cy="457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lnSpc>
                  <a:spcPct val="115000"/>
                </a:lnSpc>
                <a:spcBef>
                  <a:spcPts val="1100"/>
                </a:spcBef>
                <a:spcAft>
                  <a:spcPts val="1100"/>
                </a:spcAft>
                <a:buNone/>
              </a:pPr>
              <a:r>
                <a:rPr lang="en" sz="1100">
                  <a:solidFill>
                    <a:srgbClr val="DC143C"/>
                  </a:solidFill>
                  <a:highlight>
                    <a:srgbClr val="F1F1F1"/>
                  </a:highlight>
                  <a:latin typeface="Courier New"/>
                  <a:ea typeface="Courier New"/>
                  <a:cs typeface="Courier New"/>
                  <a:sym typeface="Courier New"/>
                </a:rPr>
                <a:t>innerHTML</a:t>
              </a:r>
              <a:endParaRPr b="1" sz="1100">
                <a:solidFill>
                  <a:srgbClr val="FFFFFF"/>
                </a:solidFill>
                <a:latin typeface="Quicksand"/>
                <a:ea typeface="Quicksand"/>
                <a:cs typeface="Quicksand"/>
                <a:sym typeface="Quicksand"/>
              </a:endParaRPr>
            </a:p>
          </p:txBody>
        </p:sp>
      </p:grpSp>
      <p:grpSp>
        <p:nvGrpSpPr>
          <p:cNvPr id="643" name="Google Shape;643;p109"/>
          <p:cNvGrpSpPr/>
          <p:nvPr/>
        </p:nvGrpSpPr>
        <p:grpSpPr>
          <a:xfrm>
            <a:off x="3878440" y="2616761"/>
            <a:ext cx="1139410" cy="899382"/>
            <a:chOff x="765802" y="2230138"/>
            <a:chExt cx="1619400" cy="1494487"/>
          </a:xfrm>
        </p:grpSpPr>
        <p:sp>
          <p:nvSpPr>
            <p:cNvPr id="644" name="Google Shape;644;p109"/>
            <p:cNvSpPr/>
            <p:nvPr/>
          </p:nvSpPr>
          <p:spPr>
            <a:xfrm>
              <a:off x="835025" y="2403125"/>
              <a:ext cx="1470000" cy="1321500"/>
            </a:xfrm>
            <a:prstGeom prst="roundRect">
              <a:avLst>
                <a:gd fmla="val 16667" name="adj"/>
              </a:avLst>
            </a:prstGeom>
            <a:solidFill>
              <a:srgbClr val="A4C2F4"/>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SzPts val="1100"/>
                <a:buNone/>
              </a:pPr>
              <a:r>
                <a:t/>
              </a:r>
              <a:endParaRPr sz="1200">
                <a:solidFill>
                  <a:srgbClr val="FFFFFF"/>
                </a:solidFill>
                <a:latin typeface="Quicksand"/>
                <a:ea typeface="Quicksand"/>
                <a:cs typeface="Quicksand"/>
                <a:sym typeface="Quicksand"/>
              </a:endParaRPr>
            </a:p>
            <a:p>
              <a:pPr indent="0" lvl="0" marL="0" rtl="0" algn="ctr">
                <a:spcBef>
                  <a:spcPts val="0"/>
                </a:spcBef>
                <a:spcAft>
                  <a:spcPts val="0"/>
                </a:spcAft>
                <a:buSzPts val="1100"/>
                <a:buNone/>
              </a:pPr>
              <a:r>
                <a:rPr lang="en" sz="1000">
                  <a:solidFill>
                    <a:srgbClr val="FFFFFF"/>
                  </a:solidFill>
                  <a:latin typeface="Quicksand"/>
                  <a:ea typeface="Quicksand"/>
                  <a:cs typeface="Quicksand"/>
                  <a:sym typeface="Quicksand"/>
                </a:rPr>
                <a:t>-used for writing into an alert box</a:t>
              </a:r>
              <a:endParaRPr sz="1000">
                <a:solidFill>
                  <a:srgbClr val="FFFFFF"/>
                </a:solidFill>
                <a:latin typeface="Quicksand"/>
                <a:ea typeface="Quicksand"/>
                <a:cs typeface="Quicksand"/>
                <a:sym typeface="Quicksand"/>
              </a:endParaRPr>
            </a:p>
          </p:txBody>
        </p:sp>
        <p:sp>
          <p:nvSpPr>
            <p:cNvPr id="645" name="Google Shape;645;p109"/>
            <p:cNvSpPr/>
            <p:nvPr/>
          </p:nvSpPr>
          <p:spPr>
            <a:xfrm>
              <a:off x="765802" y="2230138"/>
              <a:ext cx="1619400" cy="457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lnSpc>
                  <a:spcPct val="115000"/>
                </a:lnSpc>
                <a:spcBef>
                  <a:spcPts val="1100"/>
                </a:spcBef>
                <a:spcAft>
                  <a:spcPts val="1100"/>
                </a:spcAft>
                <a:buNone/>
              </a:pPr>
              <a:r>
                <a:rPr lang="en" sz="1100">
                  <a:solidFill>
                    <a:srgbClr val="DC143C"/>
                  </a:solidFill>
                  <a:highlight>
                    <a:srgbClr val="F1F1F1"/>
                  </a:highlight>
                  <a:latin typeface="Courier New"/>
                  <a:ea typeface="Courier New"/>
                  <a:cs typeface="Courier New"/>
                  <a:sym typeface="Courier New"/>
                </a:rPr>
                <a:t>alert()</a:t>
              </a:r>
              <a:endParaRPr b="1" sz="1100">
                <a:solidFill>
                  <a:srgbClr val="FFFFFF"/>
                </a:solidFill>
                <a:latin typeface="Quicksand"/>
                <a:ea typeface="Quicksand"/>
                <a:cs typeface="Quicksand"/>
                <a:sym typeface="Quicksand"/>
              </a:endParaRPr>
            </a:p>
          </p:txBody>
        </p:sp>
      </p:grpSp>
      <p:grpSp>
        <p:nvGrpSpPr>
          <p:cNvPr id="646" name="Google Shape;646;p109"/>
          <p:cNvGrpSpPr/>
          <p:nvPr/>
        </p:nvGrpSpPr>
        <p:grpSpPr>
          <a:xfrm>
            <a:off x="5456004" y="2616761"/>
            <a:ext cx="1215610" cy="899375"/>
            <a:chOff x="706175" y="2230150"/>
            <a:chExt cx="1727700" cy="1494475"/>
          </a:xfrm>
        </p:grpSpPr>
        <p:sp>
          <p:nvSpPr>
            <p:cNvPr id="647" name="Google Shape;647;p109"/>
            <p:cNvSpPr/>
            <p:nvPr/>
          </p:nvSpPr>
          <p:spPr>
            <a:xfrm>
              <a:off x="835025" y="2403125"/>
              <a:ext cx="1470000" cy="1321500"/>
            </a:xfrm>
            <a:prstGeom prst="roundRect">
              <a:avLst>
                <a:gd fmla="val 16667" name="adj"/>
              </a:avLst>
            </a:prstGeom>
            <a:solidFill>
              <a:srgbClr val="A4C2F4"/>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SzPts val="1100"/>
                <a:buNone/>
              </a:pPr>
              <a:r>
                <a:t/>
              </a:r>
              <a:endParaRPr sz="1200">
                <a:solidFill>
                  <a:srgbClr val="FFFFFF"/>
                </a:solidFill>
                <a:latin typeface="Quicksand"/>
                <a:ea typeface="Quicksand"/>
                <a:cs typeface="Quicksand"/>
                <a:sym typeface="Quicksand"/>
              </a:endParaRPr>
            </a:p>
            <a:p>
              <a:pPr indent="0" lvl="0" marL="0" rtl="0" algn="ctr">
                <a:spcBef>
                  <a:spcPts val="0"/>
                </a:spcBef>
                <a:spcAft>
                  <a:spcPts val="0"/>
                </a:spcAft>
                <a:buSzPts val="1100"/>
                <a:buNone/>
              </a:pPr>
              <a:r>
                <a:rPr lang="en" sz="1000">
                  <a:solidFill>
                    <a:srgbClr val="FFFFFF"/>
                  </a:solidFill>
                  <a:latin typeface="Quicksand"/>
                  <a:ea typeface="Quicksand"/>
                  <a:cs typeface="Quicksand"/>
                  <a:sym typeface="Quicksand"/>
                </a:rPr>
                <a:t>-used for writing into the HTML output</a:t>
              </a:r>
              <a:endParaRPr sz="1000">
                <a:solidFill>
                  <a:srgbClr val="FFFFFF"/>
                </a:solidFill>
                <a:latin typeface="Quicksand"/>
                <a:ea typeface="Quicksand"/>
                <a:cs typeface="Quicksand"/>
                <a:sym typeface="Quicksand"/>
              </a:endParaRPr>
            </a:p>
          </p:txBody>
        </p:sp>
        <p:sp>
          <p:nvSpPr>
            <p:cNvPr id="648" name="Google Shape;648;p109"/>
            <p:cNvSpPr/>
            <p:nvPr/>
          </p:nvSpPr>
          <p:spPr>
            <a:xfrm>
              <a:off x="706175" y="2230150"/>
              <a:ext cx="1727700" cy="457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lnSpc>
                  <a:spcPct val="115000"/>
                </a:lnSpc>
                <a:spcBef>
                  <a:spcPts val="1100"/>
                </a:spcBef>
                <a:spcAft>
                  <a:spcPts val="1100"/>
                </a:spcAft>
                <a:buNone/>
              </a:pPr>
              <a:r>
                <a:rPr lang="en" sz="800">
                  <a:solidFill>
                    <a:srgbClr val="DC143C"/>
                  </a:solidFill>
                  <a:highlight>
                    <a:srgbClr val="F1F1F1"/>
                  </a:highlight>
                  <a:latin typeface="Courier New"/>
                  <a:ea typeface="Courier New"/>
                  <a:cs typeface="Courier New"/>
                  <a:sym typeface="Courier New"/>
                </a:rPr>
                <a:t>document.write()</a:t>
              </a:r>
              <a:endParaRPr b="1" sz="800">
                <a:solidFill>
                  <a:srgbClr val="FFFFFF"/>
                </a:solidFill>
                <a:latin typeface="Quicksand"/>
                <a:ea typeface="Quicksand"/>
                <a:cs typeface="Quicksand"/>
                <a:sym typeface="Quicksand"/>
              </a:endParaRPr>
            </a:p>
          </p:txBody>
        </p:sp>
      </p:grpSp>
      <p:grpSp>
        <p:nvGrpSpPr>
          <p:cNvPr id="649" name="Google Shape;649;p109"/>
          <p:cNvGrpSpPr/>
          <p:nvPr/>
        </p:nvGrpSpPr>
        <p:grpSpPr>
          <a:xfrm>
            <a:off x="1335175" y="3670901"/>
            <a:ext cx="1552033" cy="1267176"/>
            <a:chOff x="765802" y="2230138"/>
            <a:chExt cx="1619400" cy="1494487"/>
          </a:xfrm>
        </p:grpSpPr>
        <p:sp>
          <p:nvSpPr>
            <p:cNvPr id="650" name="Google Shape;650;p109"/>
            <p:cNvSpPr/>
            <p:nvPr/>
          </p:nvSpPr>
          <p:spPr>
            <a:xfrm>
              <a:off x="835025" y="2403125"/>
              <a:ext cx="1470000" cy="1321500"/>
            </a:xfrm>
            <a:prstGeom prst="roundRect">
              <a:avLst>
                <a:gd fmla="val 16667" name="adj"/>
              </a:avLst>
            </a:prstGeom>
            <a:solidFill>
              <a:srgbClr val="A4C2F4"/>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SzPts val="1100"/>
                <a:buNone/>
              </a:pPr>
              <a:r>
                <a:t/>
              </a:r>
              <a:endParaRPr sz="1200">
                <a:solidFill>
                  <a:srgbClr val="FFFFFF"/>
                </a:solidFill>
                <a:latin typeface="Quicksand"/>
                <a:ea typeface="Quicksand"/>
                <a:cs typeface="Quicksand"/>
                <a:sym typeface="Quicksand"/>
              </a:endParaRPr>
            </a:p>
            <a:p>
              <a:pPr indent="0" lvl="0" marL="0" rtl="0" algn="ctr">
                <a:spcBef>
                  <a:spcPts val="0"/>
                </a:spcBef>
                <a:spcAft>
                  <a:spcPts val="0"/>
                </a:spcAft>
                <a:buSzPts val="1100"/>
                <a:buNone/>
              </a:pPr>
              <a:r>
                <a:rPr lang="en" sz="1200">
                  <a:solidFill>
                    <a:srgbClr val="FFFFFF"/>
                  </a:solidFill>
                  <a:latin typeface="Quicksand"/>
                  <a:ea typeface="Quicksand"/>
                  <a:cs typeface="Quicksand"/>
                  <a:sym typeface="Quicksand"/>
                </a:rPr>
                <a:t>occurs when user clicks on html</a:t>
              </a:r>
              <a:endParaRPr sz="1200">
                <a:solidFill>
                  <a:srgbClr val="FFFFFF"/>
                </a:solidFill>
                <a:latin typeface="Quicksand"/>
                <a:ea typeface="Quicksand"/>
                <a:cs typeface="Quicksand"/>
                <a:sym typeface="Quicksand"/>
              </a:endParaRPr>
            </a:p>
          </p:txBody>
        </p:sp>
        <p:sp>
          <p:nvSpPr>
            <p:cNvPr id="651" name="Google Shape;651;p109"/>
            <p:cNvSpPr/>
            <p:nvPr/>
          </p:nvSpPr>
          <p:spPr>
            <a:xfrm>
              <a:off x="765802" y="2230138"/>
              <a:ext cx="1619400" cy="457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a:solidFill>
                    <a:srgbClr val="FFFFFF"/>
                  </a:solidFill>
                  <a:latin typeface="Quicksand"/>
                  <a:ea typeface="Quicksand"/>
                  <a:cs typeface="Quicksand"/>
                  <a:sym typeface="Quicksand"/>
                </a:rPr>
                <a:t>onclick</a:t>
              </a:r>
              <a:endParaRPr b="1">
                <a:solidFill>
                  <a:srgbClr val="FFFFFF"/>
                </a:solidFill>
                <a:latin typeface="Quicksand"/>
                <a:ea typeface="Quicksand"/>
                <a:cs typeface="Quicksand"/>
                <a:sym typeface="Quicksand"/>
              </a:endParaRPr>
            </a:p>
          </p:txBody>
        </p:sp>
      </p:grpSp>
      <p:grpSp>
        <p:nvGrpSpPr>
          <p:cNvPr id="652" name="Google Shape;652;p109"/>
          <p:cNvGrpSpPr/>
          <p:nvPr/>
        </p:nvGrpSpPr>
        <p:grpSpPr>
          <a:xfrm>
            <a:off x="3124905" y="3670901"/>
            <a:ext cx="1552033" cy="1267176"/>
            <a:chOff x="765802" y="2230138"/>
            <a:chExt cx="1619400" cy="1494487"/>
          </a:xfrm>
        </p:grpSpPr>
        <p:sp>
          <p:nvSpPr>
            <p:cNvPr id="653" name="Google Shape;653;p109"/>
            <p:cNvSpPr/>
            <p:nvPr/>
          </p:nvSpPr>
          <p:spPr>
            <a:xfrm>
              <a:off x="835025" y="2403125"/>
              <a:ext cx="1470000" cy="1321500"/>
            </a:xfrm>
            <a:prstGeom prst="roundRect">
              <a:avLst>
                <a:gd fmla="val 16667" name="adj"/>
              </a:avLst>
            </a:prstGeom>
            <a:solidFill>
              <a:srgbClr val="A4C2F4"/>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SzPts val="1100"/>
                <a:buNone/>
              </a:pPr>
              <a:r>
                <a:t/>
              </a:r>
              <a:endParaRPr sz="1200">
                <a:solidFill>
                  <a:srgbClr val="FFFFFF"/>
                </a:solidFill>
                <a:latin typeface="Quicksand"/>
                <a:ea typeface="Quicksand"/>
                <a:cs typeface="Quicksand"/>
                <a:sym typeface="Quicksand"/>
              </a:endParaRPr>
            </a:p>
            <a:p>
              <a:pPr indent="0" lvl="0" marL="0" rtl="0" algn="ctr">
                <a:spcBef>
                  <a:spcPts val="0"/>
                </a:spcBef>
                <a:spcAft>
                  <a:spcPts val="0"/>
                </a:spcAft>
                <a:buSzPts val="1100"/>
                <a:buNone/>
              </a:pPr>
              <a:r>
                <a:rPr lang="en" sz="1200">
                  <a:solidFill>
                    <a:srgbClr val="FFFFFF"/>
                  </a:solidFill>
                  <a:latin typeface="Quicksand"/>
                  <a:ea typeface="Quicksand"/>
                  <a:cs typeface="Quicksand"/>
                  <a:sym typeface="Quicksand"/>
                </a:rPr>
                <a:t>occurs when user mouses over html</a:t>
              </a:r>
              <a:endParaRPr sz="1200">
                <a:solidFill>
                  <a:srgbClr val="FFFFFF"/>
                </a:solidFill>
                <a:latin typeface="Quicksand"/>
                <a:ea typeface="Quicksand"/>
                <a:cs typeface="Quicksand"/>
                <a:sym typeface="Quicksand"/>
              </a:endParaRPr>
            </a:p>
          </p:txBody>
        </p:sp>
        <p:sp>
          <p:nvSpPr>
            <p:cNvPr id="654" name="Google Shape;654;p109"/>
            <p:cNvSpPr/>
            <p:nvPr/>
          </p:nvSpPr>
          <p:spPr>
            <a:xfrm>
              <a:off x="765802" y="2230138"/>
              <a:ext cx="1619400" cy="457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a:solidFill>
                    <a:srgbClr val="FFFFFF"/>
                  </a:solidFill>
                  <a:latin typeface="Quicksand"/>
                  <a:ea typeface="Quicksand"/>
                  <a:cs typeface="Quicksand"/>
                  <a:sym typeface="Quicksand"/>
                </a:rPr>
                <a:t>onmouseover</a:t>
              </a:r>
              <a:endParaRPr b="1">
                <a:solidFill>
                  <a:srgbClr val="FFFFFF"/>
                </a:solidFill>
                <a:latin typeface="Quicksand"/>
                <a:ea typeface="Quicksand"/>
                <a:cs typeface="Quicksand"/>
                <a:sym typeface="Quicksand"/>
              </a:endParaRPr>
            </a:p>
          </p:txBody>
        </p:sp>
      </p:grpSp>
      <p:grpSp>
        <p:nvGrpSpPr>
          <p:cNvPr id="655" name="Google Shape;655;p109"/>
          <p:cNvGrpSpPr/>
          <p:nvPr/>
        </p:nvGrpSpPr>
        <p:grpSpPr>
          <a:xfrm>
            <a:off x="4914622" y="3670901"/>
            <a:ext cx="1552033" cy="1267176"/>
            <a:chOff x="765802" y="2230138"/>
            <a:chExt cx="1619400" cy="1494487"/>
          </a:xfrm>
        </p:grpSpPr>
        <p:sp>
          <p:nvSpPr>
            <p:cNvPr id="656" name="Google Shape;656;p109"/>
            <p:cNvSpPr/>
            <p:nvPr/>
          </p:nvSpPr>
          <p:spPr>
            <a:xfrm>
              <a:off x="835025" y="2403125"/>
              <a:ext cx="1470000" cy="1321500"/>
            </a:xfrm>
            <a:prstGeom prst="roundRect">
              <a:avLst>
                <a:gd fmla="val 16667" name="adj"/>
              </a:avLst>
            </a:prstGeom>
            <a:solidFill>
              <a:srgbClr val="A4C2F4"/>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SzPts val="1100"/>
                <a:buNone/>
              </a:pPr>
              <a:r>
                <a:t/>
              </a:r>
              <a:endParaRPr sz="1200">
                <a:solidFill>
                  <a:srgbClr val="FFFFFF"/>
                </a:solidFill>
                <a:latin typeface="Quicksand"/>
                <a:ea typeface="Quicksand"/>
                <a:cs typeface="Quicksand"/>
                <a:sym typeface="Quicksand"/>
              </a:endParaRPr>
            </a:p>
            <a:p>
              <a:pPr indent="0" lvl="0" marL="0" rtl="0" algn="ctr">
                <a:spcBef>
                  <a:spcPts val="0"/>
                </a:spcBef>
                <a:spcAft>
                  <a:spcPts val="0"/>
                </a:spcAft>
                <a:buSzPts val="1100"/>
                <a:buNone/>
              </a:pPr>
              <a:r>
                <a:rPr lang="en" sz="1200">
                  <a:solidFill>
                    <a:srgbClr val="FFFFFF"/>
                  </a:solidFill>
                  <a:latin typeface="Quicksand"/>
                  <a:ea typeface="Quicksand"/>
                  <a:cs typeface="Quicksand"/>
                  <a:sym typeface="Quicksand"/>
                </a:rPr>
                <a:t>occurs when user mouses off html</a:t>
              </a:r>
              <a:endParaRPr sz="1200">
                <a:solidFill>
                  <a:srgbClr val="FFFFFF"/>
                </a:solidFill>
                <a:latin typeface="Quicksand"/>
                <a:ea typeface="Quicksand"/>
                <a:cs typeface="Quicksand"/>
                <a:sym typeface="Quicksand"/>
              </a:endParaRPr>
            </a:p>
          </p:txBody>
        </p:sp>
        <p:sp>
          <p:nvSpPr>
            <p:cNvPr id="657" name="Google Shape;657;p109"/>
            <p:cNvSpPr/>
            <p:nvPr/>
          </p:nvSpPr>
          <p:spPr>
            <a:xfrm>
              <a:off x="765802" y="2230138"/>
              <a:ext cx="1619400" cy="457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a:solidFill>
                    <a:srgbClr val="FFFFFF"/>
                  </a:solidFill>
                  <a:latin typeface="Quicksand"/>
                  <a:ea typeface="Quicksand"/>
                  <a:cs typeface="Quicksand"/>
                  <a:sym typeface="Quicksand"/>
                </a:rPr>
                <a:t>onmouseout</a:t>
              </a:r>
              <a:endParaRPr b="1">
                <a:solidFill>
                  <a:srgbClr val="FFFFFF"/>
                </a:solidFill>
                <a:latin typeface="Quicksand"/>
                <a:ea typeface="Quicksand"/>
                <a:cs typeface="Quicksand"/>
                <a:sym typeface="Quicksand"/>
              </a:endParaRPr>
            </a:p>
          </p:txBody>
        </p:sp>
      </p:grpSp>
      <p:grpSp>
        <p:nvGrpSpPr>
          <p:cNvPr id="658" name="Google Shape;658;p109"/>
          <p:cNvGrpSpPr/>
          <p:nvPr/>
        </p:nvGrpSpPr>
        <p:grpSpPr>
          <a:xfrm>
            <a:off x="6704364" y="3670901"/>
            <a:ext cx="1552033" cy="1267176"/>
            <a:chOff x="765802" y="2230138"/>
            <a:chExt cx="1619400" cy="1494487"/>
          </a:xfrm>
        </p:grpSpPr>
        <p:sp>
          <p:nvSpPr>
            <p:cNvPr id="659" name="Google Shape;659;p109"/>
            <p:cNvSpPr/>
            <p:nvPr/>
          </p:nvSpPr>
          <p:spPr>
            <a:xfrm>
              <a:off x="835025" y="2403125"/>
              <a:ext cx="1470000" cy="1321500"/>
            </a:xfrm>
            <a:prstGeom prst="roundRect">
              <a:avLst>
                <a:gd fmla="val 16667" name="adj"/>
              </a:avLst>
            </a:prstGeom>
            <a:solidFill>
              <a:srgbClr val="A4C2F4"/>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SzPts val="1100"/>
                <a:buNone/>
              </a:pPr>
              <a:r>
                <a:t/>
              </a:r>
              <a:endParaRPr sz="1200">
                <a:solidFill>
                  <a:srgbClr val="FFFFFF"/>
                </a:solidFill>
                <a:latin typeface="Quicksand"/>
                <a:ea typeface="Quicksand"/>
                <a:cs typeface="Quicksand"/>
                <a:sym typeface="Quicksand"/>
              </a:endParaRPr>
            </a:p>
            <a:p>
              <a:pPr indent="0" lvl="0" marL="0" rtl="0" algn="ctr">
                <a:spcBef>
                  <a:spcPts val="0"/>
                </a:spcBef>
                <a:spcAft>
                  <a:spcPts val="0"/>
                </a:spcAft>
                <a:buSzPts val="1100"/>
                <a:buNone/>
              </a:pPr>
              <a:r>
                <a:rPr lang="en" sz="1200">
                  <a:solidFill>
                    <a:srgbClr val="FFFFFF"/>
                  </a:solidFill>
                  <a:latin typeface="Quicksand"/>
                  <a:ea typeface="Quicksand"/>
                  <a:cs typeface="Quicksand"/>
                  <a:sym typeface="Quicksand"/>
                </a:rPr>
                <a:t>occurs when user clicks on submit button</a:t>
              </a:r>
              <a:endParaRPr sz="1200">
                <a:solidFill>
                  <a:srgbClr val="FFFFFF"/>
                </a:solidFill>
                <a:latin typeface="Quicksand"/>
                <a:ea typeface="Quicksand"/>
                <a:cs typeface="Quicksand"/>
                <a:sym typeface="Quicksand"/>
              </a:endParaRPr>
            </a:p>
          </p:txBody>
        </p:sp>
        <p:sp>
          <p:nvSpPr>
            <p:cNvPr id="660" name="Google Shape;660;p109"/>
            <p:cNvSpPr/>
            <p:nvPr/>
          </p:nvSpPr>
          <p:spPr>
            <a:xfrm>
              <a:off x="765802" y="2230138"/>
              <a:ext cx="1619400" cy="457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a:solidFill>
                    <a:srgbClr val="FFFFFF"/>
                  </a:solidFill>
                  <a:latin typeface="Quicksand"/>
                  <a:ea typeface="Quicksand"/>
                  <a:cs typeface="Quicksand"/>
                  <a:sym typeface="Quicksand"/>
                </a:rPr>
                <a:t>onsubmit</a:t>
              </a:r>
              <a:endParaRPr b="1">
                <a:solidFill>
                  <a:srgbClr val="FFFFFF"/>
                </a:solidFill>
                <a:latin typeface="Quicksand"/>
                <a:ea typeface="Quicksand"/>
                <a:cs typeface="Quicksand"/>
                <a:sym typeface="Quicksand"/>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4" name="Shape 664"/>
        <p:cNvGrpSpPr/>
        <p:nvPr/>
      </p:nvGrpSpPr>
      <p:grpSpPr>
        <a:xfrm>
          <a:off x="0" y="0"/>
          <a:ext cx="0" cy="0"/>
          <a:chOff x="0" y="0"/>
          <a:chExt cx="0" cy="0"/>
        </a:xfrm>
      </p:grpSpPr>
      <p:sp>
        <p:nvSpPr>
          <p:cNvPr id="665" name="Google Shape;665;p110"/>
          <p:cNvSpPr txBox="1"/>
          <p:nvPr/>
        </p:nvSpPr>
        <p:spPr>
          <a:xfrm>
            <a:off x="422925" y="1511050"/>
            <a:ext cx="4533000" cy="35373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Clr>
                <a:schemeClr val="lt1"/>
              </a:buClr>
              <a:buSzPts val="1700"/>
              <a:buFont typeface="Quicksand"/>
              <a:buChar char="●"/>
            </a:pPr>
            <a:r>
              <a:rPr lang="en" sz="1700">
                <a:solidFill>
                  <a:srgbClr val="05F2D0"/>
                </a:solidFill>
                <a:latin typeface="Quicksand"/>
                <a:ea typeface="Quicksand"/>
                <a:cs typeface="Quicksand"/>
                <a:sym typeface="Quicksand"/>
              </a:rPr>
              <a:t>value</a:t>
            </a:r>
            <a:r>
              <a:rPr lang="en" sz="1700">
                <a:solidFill>
                  <a:schemeClr val="lt1"/>
                </a:solidFill>
                <a:latin typeface="Quicksand"/>
                <a:ea typeface="Quicksand"/>
                <a:cs typeface="Quicksand"/>
                <a:sym typeface="Quicksand"/>
              </a:rPr>
              <a:t> - contains the value a user types in</a:t>
            </a:r>
            <a:endParaRPr sz="1700">
              <a:solidFill>
                <a:schemeClr val="lt1"/>
              </a:solidFill>
              <a:latin typeface="Quicksand"/>
              <a:ea typeface="Quicksand"/>
              <a:cs typeface="Quicksand"/>
              <a:sym typeface="Quicksand"/>
            </a:endParaRPr>
          </a:p>
          <a:p>
            <a:pPr indent="-336550" lvl="0" marL="457200" rtl="0" algn="l">
              <a:lnSpc>
                <a:spcPct val="115000"/>
              </a:lnSpc>
              <a:spcBef>
                <a:spcPts val="0"/>
              </a:spcBef>
              <a:spcAft>
                <a:spcPts val="0"/>
              </a:spcAft>
              <a:buClr>
                <a:schemeClr val="lt1"/>
              </a:buClr>
              <a:buSzPts val="1700"/>
              <a:buFont typeface="Quicksand"/>
              <a:buChar char="●"/>
            </a:pPr>
            <a:r>
              <a:rPr lang="en" sz="1700">
                <a:solidFill>
                  <a:srgbClr val="05F2D0"/>
                </a:solidFill>
                <a:latin typeface="Quicksand"/>
                <a:ea typeface="Quicksand"/>
                <a:cs typeface="Quicksand"/>
                <a:sym typeface="Quicksand"/>
              </a:rPr>
              <a:t>length </a:t>
            </a:r>
            <a:r>
              <a:rPr lang="en" sz="1700">
                <a:solidFill>
                  <a:schemeClr val="lt1"/>
                </a:solidFill>
                <a:latin typeface="Quicksand"/>
                <a:ea typeface="Quicksand"/>
                <a:cs typeface="Quicksand"/>
                <a:sym typeface="Quicksand"/>
              </a:rPr>
              <a:t>- gets the length of a string</a:t>
            </a:r>
            <a:endParaRPr sz="1700">
              <a:solidFill>
                <a:schemeClr val="lt1"/>
              </a:solidFill>
              <a:latin typeface="Quicksand"/>
              <a:ea typeface="Quicksand"/>
              <a:cs typeface="Quicksand"/>
              <a:sym typeface="Quicksand"/>
            </a:endParaRPr>
          </a:p>
          <a:p>
            <a:pPr indent="-336550" lvl="0" marL="457200" rtl="0" algn="l">
              <a:lnSpc>
                <a:spcPct val="115000"/>
              </a:lnSpc>
              <a:spcBef>
                <a:spcPts val="0"/>
              </a:spcBef>
              <a:spcAft>
                <a:spcPts val="0"/>
              </a:spcAft>
              <a:buClr>
                <a:schemeClr val="lt1"/>
              </a:buClr>
              <a:buSzPts val="1700"/>
              <a:buFont typeface="Quicksand"/>
              <a:buChar char="●"/>
            </a:pPr>
            <a:r>
              <a:rPr lang="en" sz="1700">
                <a:solidFill>
                  <a:srgbClr val="05F2D0"/>
                </a:solidFill>
                <a:latin typeface="Quicksand"/>
                <a:ea typeface="Quicksand"/>
                <a:cs typeface="Quicksand"/>
                <a:sym typeface="Quicksand"/>
              </a:rPr>
              <a:t>style </a:t>
            </a:r>
            <a:r>
              <a:rPr lang="en" sz="1700">
                <a:solidFill>
                  <a:schemeClr val="lt1"/>
                </a:solidFill>
                <a:latin typeface="Quicksand"/>
                <a:ea typeface="Quicksand"/>
                <a:cs typeface="Quicksand"/>
                <a:sym typeface="Quicksand"/>
              </a:rPr>
              <a:t>- accesses the CSS/style of a tag</a:t>
            </a:r>
            <a:endParaRPr sz="1700">
              <a:solidFill>
                <a:schemeClr val="lt1"/>
              </a:solidFill>
              <a:latin typeface="Quicksand"/>
              <a:ea typeface="Quicksand"/>
              <a:cs typeface="Quicksand"/>
              <a:sym typeface="Quicksand"/>
            </a:endParaRPr>
          </a:p>
          <a:p>
            <a:pPr indent="-336550" lvl="0" marL="457200" rtl="0" algn="l">
              <a:lnSpc>
                <a:spcPct val="115000"/>
              </a:lnSpc>
              <a:spcBef>
                <a:spcPts val="0"/>
              </a:spcBef>
              <a:spcAft>
                <a:spcPts val="0"/>
              </a:spcAft>
              <a:buClr>
                <a:schemeClr val="lt1"/>
              </a:buClr>
              <a:buSzPts val="1700"/>
              <a:buFont typeface="Quicksand"/>
              <a:buChar char="●"/>
            </a:pPr>
            <a:r>
              <a:rPr lang="en" sz="1700">
                <a:solidFill>
                  <a:srgbClr val="05F2D0"/>
                </a:solidFill>
                <a:latin typeface="Quicksand"/>
                <a:ea typeface="Quicksand"/>
                <a:cs typeface="Quicksand"/>
                <a:sym typeface="Quicksand"/>
              </a:rPr>
              <a:t>focus </a:t>
            </a:r>
            <a:r>
              <a:rPr lang="en" sz="1700">
                <a:solidFill>
                  <a:schemeClr val="lt1"/>
                </a:solidFill>
                <a:latin typeface="Quicksand"/>
                <a:ea typeface="Quicksand"/>
                <a:cs typeface="Quicksand"/>
                <a:sym typeface="Quicksand"/>
              </a:rPr>
              <a:t>- focuses on a box</a:t>
            </a:r>
            <a:endParaRPr sz="1700">
              <a:solidFill>
                <a:schemeClr val="lt1"/>
              </a:solidFill>
              <a:latin typeface="Quicksand"/>
              <a:ea typeface="Quicksand"/>
              <a:cs typeface="Quicksand"/>
              <a:sym typeface="Quicksand"/>
            </a:endParaRPr>
          </a:p>
          <a:p>
            <a:pPr indent="-336550" lvl="0" marL="457200" rtl="0" algn="l">
              <a:lnSpc>
                <a:spcPct val="115000"/>
              </a:lnSpc>
              <a:spcBef>
                <a:spcPts val="0"/>
              </a:spcBef>
              <a:spcAft>
                <a:spcPts val="0"/>
              </a:spcAft>
              <a:buClr>
                <a:schemeClr val="lt1"/>
              </a:buClr>
              <a:buSzPts val="1700"/>
              <a:buFont typeface="Quicksand"/>
              <a:buChar char="●"/>
            </a:pPr>
            <a:r>
              <a:rPr lang="en" sz="1700">
                <a:solidFill>
                  <a:srgbClr val="05F2D0"/>
                </a:solidFill>
                <a:latin typeface="Quicksand"/>
                <a:ea typeface="Quicksand"/>
                <a:cs typeface="Quicksand"/>
                <a:sym typeface="Quicksand"/>
              </a:rPr>
              <a:t>prompt() </a:t>
            </a:r>
            <a:r>
              <a:rPr lang="en" sz="1700">
                <a:solidFill>
                  <a:schemeClr val="lt1"/>
                </a:solidFill>
                <a:latin typeface="Quicksand"/>
                <a:ea typeface="Quicksand"/>
                <a:cs typeface="Quicksand"/>
                <a:sym typeface="Quicksand"/>
              </a:rPr>
              <a:t>-  method that displays a dialog box that prompts for user input</a:t>
            </a:r>
            <a:endParaRPr sz="1700">
              <a:solidFill>
                <a:schemeClr val="lt1"/>
              </a:solidFill>
              <a:latin typeface="Quicksand"/>
              <a:ea typeface="Quicksand"/>
              <a:cs typeface="Quicksand"/>
              <a:sym typeface="Quicksand"/>
            </a:endParaRPr>
          </a:p>
          <a:p>
            <a:pPr indent="-336550" lvl="1" marL="914400" rtl="0" algn="l">
              <a:lnSpc>
                <a:spcPct val="115000"/>
              </a:lnSpc>
              <a:spcBef>
                <a:spcPts val="0"/>
              </a:spcBef>
              <a:spcAft>
                <a:spcPts val="0"/>
              </a:spcAft>
              <a:buClr>
                <a:schemeClr val="lt1"/>
              </a:buClr>
              <a:buSzPts val="1700"/>
              <a:buFont typeface="Quicksand"/>
              <a:buChar char="○"/>
            </a:pPr>
            <a:r>
              <a:rPr lang="en" sz="1700">
                <a:solidFill>
                  <a:schemeClr val="lt1"/>
                </a:solidFill>
                <a:latin typeface="Quicksand"/>
                <a:ea typeface="Quicksand"/>
                <a:cs typeface="Quicksand"/>
                <a:sym typeface="Quicksand"/>
              </a:rPr>
              <a:t>prompt(“sometext”, “defaulttext”);</a:t>
            </a:r>
            <a:endParaRPr sz="1700">
              <a:solidFill>
                <a:schemeClr val="lt1"/>
              </a:solidFill>
              <a:latin typeface="Quicksand"/>
              <a:ea typeface="Quicksand"/>
              <a:cs typeface="Quicksand"/>
              <a:sym typeface="Quicksand"/>
            </a:endParaRPr>
          </a:p>
          <a:p>
            <a:pPr indent="-336550" lvl="1" marL="914400" rtl="0" algn="l">
              <a:lnSpc>
                <a:spcPct val="115000"/>
              </a:lnSpc>
              <a:spcBef>
                <a:spcPts val="0"/>
              </a:spcBef>
              <a:spcAft>
                <a:spcPts val="0"/>
              </a:spcAft>
              <a:buClr>
                <a:schemeClr val="lt1"/>
              </a:buClr>
              <a:buSzPts val="1700"/>
              <a:buFont typeface="Quicksand"/>
              <a:buChar char="○"/>
            </a:pPr>
            <a:r>
              <a:rPr lang="en" sz="1700">
                <a:solidFill>
                  <a:schemeClr val="lt1"/>
                </a:solidFill>
                <a:latin typeface="Quicksand"/>
                <a:ea typeface="Quicksand"/>
                <a:cs typeface="Quicksand"/>
                <a:sym typeface="Quicksand"/>
              </a:rPr>
              <a:t>if user clicks OK, it returns the input; else null</a:t>
            </a:r>
            <a:endParaRPr sz="1700">
              <a:solidFill>
                <a:schemeClr val="lt1"/>
              </a:solidFill>
              <a:latin typeface="Quicksand"/>
              <a:ea typeface="Quicksand"/>
              <a:cs typeface="Quicksand"/>
              <a:sym typeface="Quicksand"/>
            </a:endParaRPr>
          </a:p>
        </p:txBody>
      </p:sp>
      <p:sp>
        <p:nvSpPr>
          <p:cNvPr id="666" name="Google Shape;666;p110"/>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sz="4500">
              <a:solidFill>
                <a:srgbClr val="FFFFFF"/>
              </a:solidFill>
              <a:latin typeface="Quicksand"/>
              <a:ea typeface="Quicksand"/>
              <a:cs typeface="Quicksand"/>
              <a:sym typeface="Quicksand"/>
            </a:endParaRPr>
          </a:p>
        </p:txBody>
      </p:sp>
      <p:sp>
        <p:nvSpPr>
          <p:cNvPr id="667" name="Google Shape;667;p110"/>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rgbClr val="FFFFFF"/>
                </a:solidFill>
                <a:latin typeface="Quicksand"/>
                <a:ea typeface="Quicksand"/>
                <a:cs typeface="Quicksand"/>
                <a:sym typeface="Quicksand"/>
              </a:rPr>
              <a:t>JS function cont’d</a:t>
            </a:r>
            <a:endParaRPr b="1" sz="4500">
              <a:solidFill>
                <a:srgbClr val="FFFFFF"/>
              </a:solidFill>
              <a:latin typeface="Quicksand"/>
              <a:ea typeface="Quicksand"/>
              <a:cs typeface="Quicksand"/>
              <a:sym typeface="Quicksand"/>
            </a:endParaRPr>
          </a:p>
        </p:txBody>
      </p:sp>
      <p:pic>
        <p:nvPicPr>
          <p:cNvPr id="668" name="Google Shape;668;p110"/>
          <p:cNvPicPr preferRelativeResize="0"/>
          <p:nvPr/>
        </p:nvPicPr>
        <p:blipFill>
          <a:blip r:embed="rId3">
            <a:alphaModFix/>
          </a:blip>
          <a:stretch>
            <a:fillRect/>
          </a:stretch>
        </p:blipFill>
        <p:spPr>
          <a:xfrm>
            <a:off x="5338550" y="2428802"/>
            <a:ext cx="2171039" cy="10722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2" name="Shape 672"/>
        <p:cNvGrpSpPr/>
        <p:nvPr/>
      </p:nvGrpSpPr>
      <p:grpSpPr>
        <a:xfrm>
          <a:off x="0" y="0"/>
          <a:ext cx="0" cy="0"/>
          <a:chOff x="0" y="0"/>
          <a:chExt cx="0" cy="0"/>
        </a:xfrm>
      </p:grpSpPr>
      <p:sp>
        <p:nvSpPr>
          <p:cNvPr id="673" name="Google Shape;673;p111"/>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rgbClr val="FFFFFF"/>
                </a:solidFill>
                <a:latin typeface="Quicksand"/>
                <a:ea typeface="Quicksand"/>
                <a:cs typeface="Quicksand"/>
                <a:sym typeface="Quicksand"/>
              </a:rPr>
              <a:t>forms</a:t>
            </a:r>
            <a:endParaRPr b="1" sz="4500">
              <a:solidFill>
                <a:srgbClr val="FFFFFF"/>
              </a:solidFill>
              <a:latin typeface="Quicksand"/>
              <a:ea typeface="Quicksand"/>
              <a:cs typeface="Quicksand"/>
              <a:sym typeface="Quicksand"/>
            </a:endParaRPr>
          </a:p>
        </p:txBody>
      </p:sp>
      <p:sp>
        <p:nvSpPr>
          <p:cNvPr id="674" name="Google Shape;674;p111"/>
          <p:cNvSpPr/>
          <p:nvPr/>
        </p:nvSpPr>
        <p:spPr>
          <a:xfrm>
            <a:off x="1086500" y="1237300"/>
            <a:ext cx="6879300" cy="654300"/>
          </a:xfrm>
          <a:prstGeom prst="roundRect">
            <a:avLst>
              <a:gd fmla="val 16667" name="adj"/>
            </a:avLst>
          </a:prstGeom>
          <a:solidFill>
            <a:srgbClr val="094C8A"/>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SzPts val="1100"/>
              <a:buNone/>
            </a:pPr>
            <a:r>
              <a:rPr b="1" lang="en">
                <a:solidFill>
                  <a:srgbClr val="FFFFFF"/>
                </a:solidFill>
                <a:latin typeface="Quicksand"/>
                <a:ea typeface="Quicksand"/>
                <a:cs typeface="Quicksand"/>
                <a:sym typeface="Quicksand"/>
              </a:rPr>
              <a:t>&lt;form&gt;&lt;/form&gt; - used to create an HTML form for user input</a:t>
            </a:r>
            <a:endParaRPr b="1" sz="2400">
              <a:solidFill>
                <a:srgbClr val="05F2D0"/>
              </a:solidFill>
              <a:latin typeface="Quicksand"/>
              <a:ea typeface="Quicksand"/>
              <a:cs typeface="Quicksand"/>
              <a:sym typeface="Quicksand"/>
            </a:endParaRPr>
          </a:p>
        </p:txBody>
      </p:sp>
      <p:grpSp>
        <p:nvGrpSpPr>
          <p:cNvPr id="675" name="Google Shape;675;p111"/>
          <p:cNvGrpSpPr/>
          <p:nvPr/>
        </p:nvGrpSpPr>
        <p:grpSpPr>
          <a:xfrm>
            <a:off x="765802" y="2234138"/>
            <a:ext cx="1619400" cy="2766487"/>
            <a:chOff x="765802" y="2230138"/>
            <a:chExt cx="1619400" cy="2766487"/>
          </a:xfrm>
        </p:grpSpPr>
        <p:sp>
          <p:nvSpPr>
            <p:cNvPr id="676" name="Google Shape;676;p111"/>
            <p:cNvSpPr/>
            <p:nvPr/>
          </p:nvSpPr>
          <p:spPr>
            <a:xfrm>
              <a:off x="835025" y="2403125"/>
              <a:ext cx="1470000" cy="1321500"/>
            </a:xfrm>
            <a:prstGeom prst="roundRect">
              <a:avLst>
                <a:gd fmla="val 16667" name="adj"/>
              </a:avLst>
            </a:prstGeom>
            <a:solidFill>
              <a:srgbClr val="A4C2F4"/>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SzPts val="1100"/>
                <a:buNone/>
              </a:pPr>
              <a:r>
                <a:t/>
              </a:r>
              <a:endParaRPr sz="1200">
                <a:solidFill>
                  <a:srgbClr val="FFFFFF"/>
                </a:solidFill>
                <a:latin typeface="Quicksand"/>
                <a:ea typeface="Quicksand"/>
                <a:cs typeface="Quicksand"/>
                <a:sym typeface="Quicksand"/>
              </a:endParaRPr>
            </a:p>
            <a:p>
              <a:pPr indent="0" lvl="0" marL="0" rtl="0" algn="ctr">
                <a:spcBef>
                  <a:spcPts val="0"/>
                </a:spcBef>
                <a:spcAft>
                  <a:spcPts val="0"/>
                </a:spcAft>
                <a:buSzPts val="1100"/>
                <a:buNone/>
              </a:pPr>
              <a:r>
                <a:rPr lang="en" sz="1200">
                  <a:solidFill>
                    <a:srgbClr val="FFFFFF"/>
                  </a:solidFill>
                  <a:latin typeface="Quicksand"/>
                  <a:ea typeface="Quicksand"/>
                  <a:cs typeface="Quicksand"/>
                  <a:sym typeface="Quicksand"/>
                </a:rPr>
                <a:t>-specifies an input field where a user can enter data</a:t>
              </a:r>
              <a:endParaRPr sz="1200">
                <a:solidFill>
                  <a:srgbClr val="FFFFFF"/>
                </a:solidFill>
                <a:latin typeface="Quicksand"/>
                <a:ea typeface="Quicksand"/>
                <a:cs typeface="Quicksand"/>
                <a:sym typeface="Quicksand"/>
              </a:endParaRPr>
            </a:p>
            <a:p>
              <a:pPr indent="0" lvl="0" marL="0" rtl="0" algn="ctr">
                <a:spcBef>
                  <a:spcPts val="0"/>
                </a:spcBef>
                <a:spcAft>
                  <a:spcPts val="0"/>
                </a:spcAft>
                <a:buSzPts val="1100"/>
                <a:buNone/>
              </a:pPr>
              <a:r>
                <a:rPr lang="en" sz="1200">
                  <a:solidFill>
                    <a:srgbClr val="FFFFFF"/>
                  </a:solidFill>
                  <a:latin typeface="Quicksand"/>
                  <a:ea typeface="Quicksand"/>
                  <a:cs typeface="Quicksand"/>
                  <a:sym typeface="Quicksand"/>
                </a:rPr>
                <a:t>-empty</a:t>
              </a:r>
              <a:endParaRPr sz="1200">
                <a:solidFill>
                  <a:srgbClr val="FFFFFF"/>
                </a:solidFill>
                <a:latin typeface="Quicksand"/>
                <a:ea typeface="Quicksand"/>
                <a:cs typeface="Quicksand"/>
                <a:sym typeface="Quicksand"/>
              </a:endParaRPr>
            </a:p>
          </p:txBody>
        </p:sp>
        <p:sp>
          <p:nvSpPr>
            <p:cNvPr id="677" name="Google Shape;677;p111"/>
            <p:cNvSpPr/>
            <p:nvPr/>
          </p:nvSpPr>
          <p:spPr>
            <a:xfrm>
              <a:off x="765802" y="2230138"/>
              <a:ext cx="1619400" cy="457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u="sng">
                  <a:solidFill>
                    <a:schemeClr val="hlink"/>
                  </a:solidFill>
                  <a:latin typeface="Quicksand"/>
                  <a:ea typeface="Quicksand"/>
                  <a:cs typeface="Quicksand"/>
                  <a:sym typeface="Quicksand"/>
                  <a:hlinkClick r:id="rId3"/>
                </a:rPr>
                <a:t>&lt;input&gt;</a:t>
              </a:r>
              <a:endParaRPr b="1">
                <a:solidFill>
                  <a:srgbClr val="FFFFFF"/>
                </a:solidFill>
                <a:latin typeface="Quicksand"/>
                <a:ea typeface="Quicksand"/>
                <a:cs typeface="Quicksand"/>
                <a:sym typeface="Quicksand"/>
              </a:endParaRPr>
            </a:p>
          </p:txBody>
        </p:sp>
        <p:sp>
          <p:nvSpPr>
            <p:cNvPr id="678" name="Google Shape;678;p111"/>
            <p:cNvSpPr txBox="1"/>
            <p:nvPr/>
          </p:nvSpPr>
          <p:spPr>
            <a:xfrm>
              <a:off x="860350" y="3675125"/>
              <a:ext cx="1445100" cy="13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chemeClr val="lt1"/>
                  </a:solidFill>
                  <a:latin typeface="Quicksand"/>
                  <a:ea typeface="Quicksand"/>
                  <a:cs typeface="Quicksand"/>
                  <a:sym typeface="Quicksand"/>
                </a:rPr>
                <a:t>attributes:</a:t>
              </a:r>
              <a:endParaRPr sz="900">
                <a:solidFill>
                  <a:schemeClr val="lt1"/>
                </a:solidFill>
                <a:latin typeface="Quicksand"/>
                <a:ea typeface="Quicksand"/>
                <a:cs typeface="Quicksand"/>
                <a:sym typeface="Quicksand"/>
              </a:endParaRPr>
            </a:p>
            <a:p>
              <a:pPr indent="0" lvl="0" marL="0" rtl="0" algn="l">
                <a:spcBef>
                  <a:spcPts val="0"/>
                </a:spcBef>
                <a:spcAft>
                  <a:spcPts val="0"/>
                </a:spcAft>
                <a:buNone/>
              </a:pPr>
              <a:r>
                <a:rPr lang="en" sz="900">
                  <a:solidFill>
                    <a:schemeClr val="lt1"/>
                  </a:solidFill>
                  <a:latin typeface="Quicksand"/>
                  <a:ea typeface="Quicksand"/>
                  <a:cs typeface="Quicksand"/>
                  <a:sym typeface="Quicksand"/>
                </a:rPr>
                <a:t>-type: specifies input type (button, submit, search, checkbox)</a:t>
              </a:r>
              <a:endParaRPr sz="900">
                <a:solidFill>
                  <a:schemeClr val="lt1"/>
                </a:solidFill>
                <a:latin typeface="Quicksand"/>
                <a:ea typeface="Quicksand"/>
                <a:cs typeface="Quicksand"/>
                <a:sym typeface="Quicksand"/>
              </a:endParaRPr>
            </a:p>
            <a:p>
              <a:pPr indent="0" lvl="0" marL="0" rtl="0" algn="l">
                <a:spcBef>
                  <a:spcPts val="0"/>
                </a:spcBef>
                <a:spcAft>
                  <a:spcPts val="0"/>
                </a:spcAft>
                <a:buNone/>
              </a:pPr>
              <a:r>
                <a:rPr lang="en" sz="900">
                  <a:solidFill>
                    <a:schemeClr val="lt1"/>
                  </a:solidFill>
                  <a:latin typeface="Quicksand"/>
                  <a:ea typeface="Quicksand"/>
                  <a:cs typeface="Quicksand"/>
                  <a:sym typeface="Quicksand"/>
                </a:rPr>
                <a:t>-name: specifies the name of input</a:t>
              </a:r>
              <a:endParaRPr sz="900">
                <a:solidFill>
                  <a:schemeClr val="lt1"/>
                </a:solidFill>
                <a:latin typeface="Quicksand"/>
                <a:ea typeface="Quicksand"/>
                <a:cs typeface="Quicksand"/>
                <a:sym typeface="Quicksand"/>
              </a:endParaRPr>
            </a:p>
            <a:p>
              <a:pPr indent="0" lvl="0" marL="0" rtl="0" algn="l">
                <a:spcBef>
                  <a:spcPts val="0"/>
                </a:spcBef>
                <a:spcAft>
                  <a:spcPts val="0"/>
                </a:spcAft>
                <a:buNone/>
              </a:pPr>
              <a:r>
                <a:rPr lang="en" sz="900">
                  <a:solidFill>
                    <a:schemeClr val="lt1"/>
                  </a:solidFill>
                  <a:latin typeface="Quicksand"/>
                  <a:ea typeface="Quicksand"/>
                  <a:cs typeface="Quicksand"/>
                  <a:sym typeface="Quicksand"/>
                </a:rPr>
                <a:t>-placeholder: short hint that describes expected value</a:t>
              </a:r>
              <a:endParaRPr sz="900">
                <a:solidFill>
                  <a:schemeClr val="lt1"/>
                </a:solidFill>
                <a:latin typeface="Quicksand"/>
                <a:ea typeface="Quicksand"/>
                <a:cs typeface="Quicksand"/>
                <a:sym typeface="Quicksand"/>
              </a:endParaRPr>
            </a:p>
          </p:txBody>
        </p:sp>
      </p:grpSp>
      <p:grpSp>
        <p:nvGrpSpPr>
          <p:cNvPr id="679" name="Google Shape;679;p111"/>
          <p:cNvGrpSpPr/>
          <p:nvPr/>
        </p:nvGrpSpPr>
        <p:grpSpPr>
          <a:xfrm>
            <a:off x="2724577" y="2234141"/>
            <a:ext cx="1619400" cy="2815909"/>
            <a:chOff x="3086052" y="2234141"/>
            <a:chExt cx="1619400" cy="2815909"/>
          </a:xfrm>
        </p:grpSpPr>
        <p:sp>
          <p:nvSpPr>
            <p:cNvPr id="680" name="Google Shape;680;p111"/>
            <p:cNvSpPr/>
            <p:nvPr/>
          </p:nvSpPr>
          <p:spPr>
            <a:xfrm>
              <a:off x="3155275" y="2413043"/>
              <a:ext cx="1470000" cy="1315500"/>
            </a:xfrm>
            <a:prstGeom prst="roundRect">
              <a:avLst>
                <a:gd fmla="val 16667" name="adj"/>
              </a:avLst>
            </a:prstGeom>
            <a:solidFill>
              <a:srgbClr val="A4C2F4"/>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SzPts val="1100"/>
                <a:buNone/>
              </a:pPr>
              <a:r>
                <a:t/>
              </a:r>
              <a:endParaRPr sz="1200">
                <a:solidFill>
                  <a:srgbClr val="FFFFFF"/>
                </a:solidFill>
                <a:latin typeface="Quicksand"/>
                <a:ea typeface="Quicksand"/>
                <a:cs typeface="Quicksand"/>
                <a:sym typeface="Quicksand"/>
              </a:endParaRPr>
            </a:p>
            <a:p>
              <a:pPr indent="0" lvl="0" marL="0" rtl="0" algn="ctr">
                <a:spcBef>
                  <a:spcPts val="0"/>
                </a:spcBef>
                <a:spcAft>
                  <a:spcPts val="0"/>
                </a:spcAft>
                <a:buSzPts val="1100"/>
                <a:buNone/>
              </a:pPr>
              <a:r>
                <a:rPr lang="en" sz="1200">
                  <a:solidFill>
                    <a:srgbClr val="FFFFFF"/>
                  </a:solidFill>
                  <a:latin typeface="Quicksand"/>
                  <a:ea typeface="Quicksand"/>
                  <a:cs typeface="Quicksand"/>
                  <a:sym typeface="Quicksand"/>
                </a:rPr>
                <a:t>-defines a clickable button</a:t>
              </a:r>
              <a:endParaRPr sz="1200">
                <a:solidFill>
                  <a:srgbClr val="FFFFFF"/>
                </a:solidFill>
                <a:latin typeface="Quicksand"/>
                <a:ea typeface="Quicksand"/>
                <a:cs typeface="Quicksand"/>
                <a:sym typeface="Quicksand"/>
              </a:endParaRPr>
            </a:p>
          </p:txBody>
        </p:sp>
        <p:sp>
          <p:nvSpPr>
            <p:cNvPr id="681" name="Google Shape;681;p111"/>
            <p:cNvSpPr/>
            <p:nvPr/>
          </p:nvSpPr>
          <p:spPr>
            <a:xfrm>
              <a:off x="3086052" y="2234141"/>
              <a:ext cx="1619400" cy="4728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u="sng">
                  <a:solidFill>
                    <a:schemeClr val="hlink"/>
                  </a:solidFill>
                  <a:latin typeface="Quicksand"/>
                  <a:ea typeface="Quicksand"/>
                  <a:cs typeface="Quicksand"/>
                  <a:sym typeface="Quicksand"/>
                  <a:hlinkClick r:id="rId4"/>
                </a:rPr>
                <a:t>&lt;button&gt;</a:t>
              </a:r>
              <a:endParaRPr b="1">
                <a:solidFill>
                  <a:srgbClr val="FFFFFF"/>
                </a:solidFill>
                <a:latin typeface="Quicksand"/>
                <a:ea typeface="Quicksand"/>
                <a:cs typeface="Quicksand"/>
                <a:sym typeface="Quicksand"/>
              </a:endParaRPr>
            </a:p>
          </p:txBody>
        </p:sp>
        <p:sp>
          <p:nvSpPr>
            <p:cNvPr id="682" name="Google Shape;682;p111"/>
            <p:cNvSpPr txBox="1"/>
            <p:nvPr/>
          </p:nvSpPr>
          <p:spPr>
            <a:xfrm>
              <a:off x="3173138" y="3728550"/>
              <a:ext cx="1445100" cy="13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chemeClr val="lt1"/>
                  </a:solidFill>
                  <a:latin typeface="Quicksand"/>
                  <a:ea typeface="Quicksand"/>
                  <a:cs typeface="Quicksand"/>
                  <a:sym typeface="Quicksand"/>
                </a:rPr>
                <a:t>attributes:</a:t>
              </a:r>
              <a:endParaRPr sz="900">
                <a:solidFill>
                  <a:schemeClr val="lt1"/>
                </a:solidFill>
                <a:latin typeface="Quicksand"/>
                <a:ea typeface="Quicksand"/>
                <a:cs typeface="Quicksand"/>
                <a:sym typeface="Quicksand"/>
              </a:endParaRPr>
            </a:p>
            <a:p>
              <a:pPr indent="0" lvl="0" marL="0" rtl="0" algn="l">
                <a:spcBef>
                  <a:spcPts val="0"/>
                </a:spcBef>
                <a:spcAft>
                  <a:spcPts val="0"/>
                </a:spcAft>
                <a:buNone/>
              </a:pPr>
              <a:r>
                <a:rPr lang="en" sz="900">
                  <a:solidFill>
                    <a:schemeClr val="lt1"/>
                  </a:solidFill>
                  <a:latin typeface="Quicksand"/>
                  <a:ea typeface="Quicksand"/>
                  <a:cs typeface="Quicksand"/>
                  <a:sym typeface="Quicksand"/>
                </a:rPr>
                <a:t>-type: specifies type of button (reset, button, submit)</a:t>
              </a:r>
              <a:endParaRPr sz="900">
                <a:solidFill>
                  <a:schemeClr val="lt1"/>
                </a:solidFill>
                <a:latin typeface="Quicksand"/>
                <a:ea typeface="Quicksand"/>
                <a:cs typeface="Quicksand"/>
                <a:sym typeface="Quicksand"/>
              </a:endParaRPr>
            </a:p>
            <a:p>
              <a:pPr indent="0" lvl="0" marL="0" rtl="0" algn="l">
                <a:spcBef>
                  <a:spcPts val="0"/>
                </a:spcBef>
                <a:spcAft>
                  <a:spcPts val="0"/>
                </a:spcAft>
                <a:buNone/>
              </a:pPr>
              <a:r>
                <a:rPr lang="en" sz="900">
                  <a:solidFill>
                    <a:schemeClr val="lt1"/>
                  </a:solidFill>
                  <a:latin typeface="Quicksand"/>
                  <a:ea typeface="Quicksand"/>
                  <a:cs typeface="Quicksand"/>
                  <a:sym typeface="Quicksand"/>
                </a:rPr>
                <a:t>-name: specifies the name of the button</a:t>
              </a:r>
              <a:endParaRPr sz="900">
                <a:solidFill>
                  <a:schemeClr val="lt1"/>
                </a:solidFill>
                <a:latin typeface="Quicksand"/>
                <a:ea typeface="Quicksand"/>
                <a:cs typeface="Quicksand"/>
                <a:sym typeface="Quicksand"/>
              </a:endParaRPr>
            </a:p>
          </p:txBody>
        </p:sp>
      </p:grpSp>
      <p:grpSp>
        <p:nvGrpSpPr>
          <p:cNvPr id="683" name="Google Shape;683;p111"/>
          <p:cNvGrpSpPr/>
          <p:nvPr/>
        </p:nvGrpSpPr>
        <p:grpSpPr>
          <a:xfrm>
            <a:off x="4683477" y="2234141"/>
            <a:ext cx="1619400" cy="2815909"/>
            <a:chOff x="3086052" y="2234141"/>
            <a:chExt cx="1619400" cy="2815909"/>
          </a:xfrm>
        </p:grpSpPr>
        <p:sp>
          <p:nvSpPr>
            <p:cNvPr id="684" name="Google Shape;684;p111"/>
            <p:cNvSpPr/>
            <p:nvPr/>
          </p:nvSpPr>
          <p:spPr>
            <a:xfrm>
              <a:off x="3155275" y="2413043"/>
              <a:ext cx="1470000" cy="1315500"/>
            </a:xfrm>
            <a:prstGeom prst="roundRect">
              <a:avLst>
                <a:gd fmla="val 16667" name="adj"/>
              </a:avLst>
            </a:prstGeom>
            <a:solidFill>
              <a:srgbClr val="A4C2F4"/>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SzPts val="1100"/>
                <a:buNone/>
              </a:pPr>
              <a:r>
                <a:t/>
              </a:r>
              <a:endParaRPr sz="1200">
                <a:solidFill>
                  <a:srgbClr val="FFFFFF"/>
                </a:solidFill>
                <a:latin typeface="Quicksand"/>
                <a:ea typeface="Quicksand"/>
                <a:cs typeface="Quicksand"/>
                <a:sym typeface="Quicksand"/>
              </a:endParaRPr>
            </a:p>
            <a:p>
              <a:pPr indent="0" lvl="0" marL="0" rtl="0" algn="ctr">
                <a:spcBef>
                  <a:spcPts val="0"/>
                </a:spcBef>
                <a:spcAft>
                  <a:spcPts val="0"/>
                </a:spcAft>
                <a:buSzPts val="1100"/>
                <a:buNone/>
              </a:pPr>
              <a:r>
                <a:rPr lang="en" sz="1200">
                  <a:solidFill>
                    <a:srgbClr val="FFFFFF"/>
                  </a:solidFill>
                  <a:latin typeface="Quicksand"/>
                  <a:ea typeface="Quicksand"/>
                  <a:cs typeface="Quicksand"/>
                  <a:sym typeface="Quicksand"/>
                </a:rPr>
                <a:t>-used to create a drop-down menu</a:t>
              </a:r>
              <a:endParaRPr sz="1200">
                <a:solidFill>
                  <a:srgbClr val="FFFFFF"/>
                </a:solidFill>
                <a:latin typeface="Quicksand"/>
                <a:ea typeface="Quicksand"/>
                <a:cs typeface="Quicksand"/>
                <a:sym typeface="Quicksand"/>
              </a:endParaRPr>
            </a:p>
            <a:p>
              <a:pPr indent="0" lvl="0" marL="0" rtl="0" algn="ctr">
                <a:spcBef>
                  <a:spcPts val="0"/>
                </a:spcBef>
                <a:spcAft>
                  <a:spcPts val="0"/>
                </a:spcAft>
                <a:buSzPts val="1100"/>
                <a:buNone/>
              </a:pPr>
              <a:r>
                <a:rPr lang="en" sz="1200">
                  <a:solidFill>
                    <a:srgbClr val="FFFFFF"/>
                  </a:solidFill>
                  <a:latin typeface="Quicksand"/>
                  <a:ea typeface="Quicksand"/>
                  <a:cs typeface="Quicksand"/>
                  <a:sym typeface="Quicksand"/>
                </a:rPr>
                <a:t>-uses &lt;option&gt;</a:t>
              </a:r>
              <a:endParaRPr sz="1200">
                <a:solidFill>
                  <a:srgbClr val="FFFFFF"/>
                </a:solidFill>
                <a:latin typeface="Quicksand"/>
                <a:ea typeface="Quicksand"/>
                <a:cs typeface="Quicksand"/>
                <a:sym typeface="Quicksand"/>
              </a:endParaRPr>
            </a:p>
          </p:txBody>
        </p:sp>
        <p:sp>
          <p:nvSpPr>
            <p:cNvPr id="685" name="Google Shape;685;p111"/>
            <p:cNvSpPr/>
            <p:nvPr/>
          </p:nvSpPr>
          <p:spPr>
            <a:xfrm>
              <a:off x="3086052" y="2234141"/>
              <a:ext cx="1619400" cy="4728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u="sng">
                  <a:solidFill>
                    <a:schemeClr val="hlink"/>
                  </a:solidFill>
                  <a:latin typeface="Quicksand"/>
                  <a:ea typeface="Quicksand"/>
                  <a:cs typeface="Quicksand"/>
                  <a:sym typeface="Quicksand"/>
                  <a:hlinkClick r:id="rId5"/>
                </a:rPr>
                <a:t>&lt;select&gt;</a:t>
              </a:r>
              <a:endParaRPr b="1">
                <a:solidFill>
                  <a:srgbClr val="FFFFFF"/>
                </a:solidFill>
                <a:latin typeface="Quicksand"/>
                <a:ea typeface="Quicksand"/>
                <a:cs typeface="Quicksand"/>
                <a:sym typeface="Quicksand"/>
              </a:endParaRPr>
            </a:p>
          </p:txBody>
        </p:sp>
        <p:sp>
          <p:nvSpPr>
            <p:cNvPr id="686" name="Google Shape;686;p111"/>
            <p:cNvSpPr txBox="1"/>
            <p:nvPr/>
          </p:nvSpPr>
          <p:spPr>
            <a:xfrm>
              <a:off x="3173138" y="3728550"/>
              <a:ext cx="1445100" cy="13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chemeClr val="lt1"/>
                  </a:solidFill>
                  <a:latin typeface="Quicksand"/>
                  <a:ea typeface="Quicksand"/>
                  <a:cs typeface="Quicksand"/>
                  <a:sym typeface="Quicksand"/>
                </a:rPr>
                <a:t>attributes:</a:t>
              </a:r>
              <a:endParaRPr sz="900">
                <a:solidFill>
                  <a:schemeClr val="lt1"/>
                </a:solidFill>
                <a:latin typeface="Quicksand"/>
                <a:ea typeface="Quicksand"/>
                <a:cs typeface="Quicksand"/>
                <a:sym typeface="Quicksand"/>
              </a:endParaRPr>
            </a:p>
            <a:p>
              <a:pPr indent="0" lvl="0" marL="0" rtl="0" algn="l">
                <a:spcBef>
                  <a:spcPts val="0"/>
                </a:spcBef>
                <a:spcAft>
                  <a:spcPts val="0"/>
                </a:spcAft>
                <a:buNone/>
              </a:pPr>
              <a:r>
                <a:rPr lang="en" sz="900">
                  <a:solidFill>
                    <a:schemeClr val="lt1"/>
                  </a:solidFill>
                  <a:latin typeface="Quicksand"/>
                  <a:ea typeface="Quicksand"/>
                  <a:cs typeface="Quicksand"/>
                  <a:sym typeface="Quicksand"/>
                </a:rPr>
                <a:t>-name: specifies the name of the menu</a:t>
              </a:r>
              <a:endParaRPr sz="900">
                <a:solidFill>
                  <a:schemeClr val="lt1"/>
                </a:solidFill>
                <a:latin typeface="Quicksand"/>
                <a:ea typeface="Quicksand"/>
                <a:cs typeface="Quicksand"/>
                <a:sym typeface="Quicksand"/>
              </a:endParaRPr>
            </a:p>
          </p:txBody>
        </p:sp>
      </p:grpSp>
      <p:grpSp>
        <p:nvGrpSpPr>
          <p:cNvPr id="687" name="Google Shape;687;p111"/>
          <p:cNvGrpSpPr/>
          <p:nvPr/>
        </p:nvGrpSpPr>
        <p:grpSpPr>
          <a:xfrm>
            <a:off x="6667102" y="2234141"/>
            <a:ext cx="1619400" cy="2815909"/>
            <a:chOff x="3086052" y="2234141"/>
            <a:chExt cx="1619400" cy="2815909"/>
          </a:xfrm>
        </p:grpSpPr>
        <p:sp>
          <p:nvSpPr>
            <p:cNvPr id="688" name="Google Shape;688;p111"/>
            <p:cNvSpPr/>
            <p:nvPr/>
          </p:nvSpPr>
          <p:spPr>
            <a:xfrm>
              <a:off x="3155275" y="2413043"/>
              <a:ext cx="1470000" cy="1315500"/>
            </a:xfrm>
            <a:prstGeom prst="roundRect">
              <a:avLst>
                <a:gd fmla="val 16667" name="adj"/>
              </a:avLst>
            </a:prstGeom>
            <a:solidFill>
              <a:srgbClr val="A4C2F4"/>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SzPts val="1100"/>
                <a:buNone/>
              </a:pPr>
              <a:r>
                <a:t/>
              </a:r>
              <a:endParaRPr sz="1200">
                <a:solidFill>
                  <a:srgbClr val="FFFFFF"/>
                </a:solidFill>
                <a:latin typeface="Quicksand"/>
                <a:ea typeface="Quicksand"/>
                <a:cs typeface="Quicksand"/>
                <a:sym typeface="Quicksand"/>
              </a:endParaRPr>
            </a:p>
            <a:p>
              <a:pPr indent="0" lvl="0" marL="0" rtl="0" algn="ctr">
                <a:spcBef>
                  <a:spcPts val="0"/>
                </a:spcBef>
                <a:spcAft>
                  <a:spcPts val="0"/>
                </a:spcAft>
                <a:buSzPts val="1100"/>
                <a:buNone/>
              </a:pPr>
              <a:r>
                <a:rPr lang="en" sz="1200">
                  <a:solidFill>
                    <a:srgbClr val="FFFFFF"/>
                  </a:solidFill>
                  <a:latin typeface="Quicksand"/>
                  <a:ea typeface="Quicksand"/>
                  <a:cs typeface="Quicksand"/>
                  <a:sym typeface="Quicksand"/>
                </a:rPr>
                <a:t>-used in &lt;select&gt; to create names + values for options</a:t>
              </a:r>
              <a:endParaRPr sz="1200">
                <a:solidFill>
                  <a:srgbClr val="FFFFFF"/>
                </a:solidFill>
                <a:latin typeface="Quicksand"/>
                <a:ea typeface="Quicksand"/>
                <a:cs typeface="Quicksand"/>
                <a:sym typeface="Quicksand"/>
              </a:endParaRPr>
            </a:p>
          </p:txBody>
        </p:sp>
        <p:sp>
          <p:nvSpPr>
            <p:cNvPr id="689" name="Google Shape;689;p111"/>
            <p:cNvSpPr/>
            <p:nvPr/>
          </p:nvSpPr>
          <p:spPr>
            <a:xfrm>
              <a:off x="3086052" y="2234141"/>
              <a:ext cx="1619400" cy="4728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u="sng">
                  <a:solidFill>
                    <a:schemeClr val="hlink"/>
                  </a:solidFill>
                  <a:latin typeface="Quicksand"/>
                  <a:ea typeface="Quicksand"/>
                  <a:cs typeface="Quicksand"/>
                  <a:sym typeface="Quicksand"/>
                  <a:hlinkClick r:id="rId6"/>
                </a:rPr>
                <a:t>&lt;option&gt;</a:t>
              </a:r>
              <a:endParaRPr b="1">
                <a:solidFill>
                  <a:srgbClr val="FFFFFF"/>
                </a:solidFill>
                <a:latin typeface="Quicksand"/>
                <a:ea typeface="Quicksand"/>
                <a:cs typeface="Quicksand"/>
                <a:sym typeface="Quicksand"/>
              </a:endParaRPr>
            </a:p>
          </p:txBody>
        </p:sp>
        <p:sp>
          <p:nvSpPr>
            <p:cNvPr id="690" name="Google Shape;690;p111"/>
            <p:cNvSpPr txBox="1"/>
            <p:nvPr/>
          </p:nvSpPr>
          <p:spPr>
            <a:xfrm>
              <a:off x="3173138" y="3728550"/>
              <a:ext cx="1445100" cy="13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chemeClr val="lt1"/>
                  </a:solidFill>
                  <a:latin typeface="Quicksand"/>
                  <a:ea typeface="Quicksand"/>
                  <a:cs typeface="Quicksand"/>
                  <a:sym typeface="Quicksand"/>
                </a:rPr>
                <a:t>attributes:</a:t>
              </a:r>
              <a:endParaRPr sz="900">
                <a:solidFill>
                  <a:schemeClr val="lt1"/>
                </a:solidFill>
                <a:latin typeface="Quicksand"/>
                <a:ea typeface="Quicksand"/>
                <a:cs typeface="Quicksand"/>
                <a:sym typeface="Quicksand"/>
              </a:endParaRPr>
            </a:p>
            <a:p>
              <a:pPr indent="0" lvl="0" marL="0" rtl="0" algn="l">
                <a:spcBef>
                  <a:spcPts val="0"/>
                </a:spcBef>
                <a:spcAft>
                  <a:spcPts val="0"/>
                </a:spcAft>
                <a:buNone/>
              </a:pPr>
              <a:r>
                <a:rPr lang="en" sz="900">
                  <a:solidFill>
                    <a:schemeClr val="lt1"/>
                  </a:solidFill>
                  <a:latin typeface="Quicksand"/>
                  <a:ea typeface="Quicksand"/>
                  <a:cs typeface="Quicksand"/>
                  <a:sym typeface="Quicksand"/>
                </a:rPr>
                <a:t>-value: specifies the value to be sent to a server</a:t>
              </a:r>
              <a:endParaRPr sz="900">
                <a:solidFill>
                  <a:schemeClr val="lt1"/>
                </a:solidFill>
                <a:latin typeface="Quicksand"/>
                <a:ea typeface="Quicksand"/>
                <a:cs typeface="Quicksand"/>
                <a:sym typeface="Quicksand"/>
              </a:endParaRPr>
            </a:p>
            <a:p>
              <a:pPr indent="0" lvl="0" marL="0" rtl="0" algn="l">
                <a:spcBef>
                  <a:spcPts val="0"/>
                </a:spcBef>
                <a:spcAft>
                  <a:spcPts val="0"/>
                </a:spcAft>
                <a:buNone/>
              </a:pPr>
              <a:r>
                <a:rPr lang="en" sz="900">
                  <a:solidFill>
                    <a:schemeClr val="lt1"/>
                  </a:solidFill>
                  <a:latin typeface="Quicksand"/>
                  <a:ea typeface="Quicksand"/>
                  <a:cs typeface="Quicksand"/>
                  <a:sym typeface="Quicksand"/>
                </a:rPr>
                <a:t>-selected: option should be pre-selected when the page loads; just input “selected”</a:t>
              </a:r>
              <a:endParaRPr sz="900">
                <a:solidFill>
                  <a:schemeClr val="lt1"/>
                </a:solidFill>
                <a:latin typeface="Quicksand"/>
                <a:ea typeface="Quicksand"/>
                <a:cs typeface="Quicksand"/>
                <a:sym typeface="Quicksand"/>
              </a:endParaRPr>
            </a:p>
            <a:p>
              <a:pPr indent="0" lvl="0" marL="0" rtl="0" algn="l">
                <a:spcBef>
                  <a:spcPts val="0"/>
                </a:spcBef>
                <a:spcAft>
                  <a:spcPts val="0"/>
                </a:spcAft>
                <a:buNone/>
              </a:pPr>
              <a:br>
                <a:rPr lang="en" sz="900">
                  <a:solidFill>
                    <a:schemeClr val="lt1"/>
                  </a:solidFill>
                  <a:latin typeface="Quicksand"/>
                  <a:ea typeface="Quicksand"/>
                  <a:cs typeface="Quicksand"/>
                  <a:sym typeface="Quicksand"/>
                </a:rPr>
              </a:br>
              <a:endParaRPr sz="900">
                <a:solidFill>
                  <a:schemeClr val="lt1"/>
                </a:solidFill>
                <a:latin typeface="Quicksand"/>
                <a:ea typeface="Quicksand"/>
                <a:cs typeface="Quicksand"/>
                <a:sym typeface="Quicksand"/>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4" name="Shape 694"/>
        <p:cNvGrpSpPr/>
        <p:nvPr/>
      </p:nvGrpSpPr>
      <p:grpSpPr>
        <a:xfrm>
          <a:off x="0" y="0"/>
          <a:ext cx="0" cy="0"/>
          <a:chOff x="0" y="0"/>
          <a:chExt cx="0" cy="0"/>
        </a:xfrm>
      </p:grpSpPr>
      <p:sp>
        <p:nvSpPr>
          <p:cNvPr id="695" name="Google Shape;695;p112"/>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rgbClr val="FFFFFF"/>
                </a:solidFill>
                <a:latin typeface="Quicksand"/>
                <a:ea typeface="Quicksand"/>
                <a:cs typeface="Quicksand"/>
                <a:sym typeface="Quicksand"/>
              </a:rPr>
              <a:t>exercise 2</a:t>
            </a:r>
            <a:endParaRPr b="1" sz="4500">
              <a:solidFill>
                <a:srgbClr val="FFFFFF"/>
              </a:solidFill>
              <a:latin typeface="Quicksand"/>
              <a:ea typeface="Quicksand"/>
              <a:cs typeface="Quicksand"/>
              <a:sym typeface="Quicksand"/>
            </a:endParaRPr>
          </a:p>
        </p:txBody>
      </p:sp>
      <p:sp>
        <p:nvSpPr>
          <p:cNvPr id="696" name="Google Shape;696;p112"/>
          <p:cNvSpPr txBox="1"/>
          <p:nvPr/>
        </p:nvSpPr>
        <p:spPr>
          <a:xfrm>
            <a:off x="857225" y="1811625"/>
            <a:ext cx="4404000" cy="21324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rgbClr val="F1F1F1"/>
              </a:buClr>
              <a:buSzPts val="1800"/>
              <a:buFont typeface="Quicksand"/>
              <a:buChar char="●"/>
            </a:pPr>
            <a:r>
              <a:rPr lang="en" sz="1800">
                <a:solidFill>
                  <a:srgbClr val="F1F1F1"/>
                </a:solidFill>
                <a:latin typeface="Quicksand"/>
                <a:ea typeface="Quicksand"/>
                <a:cs typeface="Quicksand"/>
                <a:sym typeface="Quicksand"/>
              </a:rPr>
              <a:t>get in groups/pairs</a:t>
            </a:r>
            <a:endParaRPr sz="1800">
              <a:solidFill>
                <a:srgbClr val="F1F1F1"/>
              </a:solidFill>
              <a:latin typeface="Quicksand"/>
              <a:ea typeface="Quicksand"/>
              <a:cs typeface="Quicksand"/>
              <a:sym typeface="Quicksand"/>
            </a:endParaRPr>
          </a:p>
          <a:p>
            <a:pPr indent="-342900" lvl="0" marL="457200" marR="0" rtl="0" algn="l">
              <a:lnSpc>
                <a:spcPct val="115000"/>
              </a:lnSpc>
              <a:spcBef>
                <a:spcPts val="0"/>
              </a:spcBef>
              <a:spcAft>
                <a:spcPts val="0"/>
              </a:spcAft>
              <a:buClr>
                <a:srgbClr val="F1F1F1"/>
              </a:buClr>
              <a:buSzPts val="1800"/>
              <a:buFont typeface="Quicksand"/>
              <a:buChar char="●"/>
            </a:pPr>
            <a:r>
              <a:rPr lang="en" sz="1800">
                <a:solidFill>
                  <a:srgbClr val="F1F1F1"/>
                </a:solidFill>
                <a:latin typeface="Quicksand"/>
                <a:ea typeface="Quicksand"/>
                <a:cs typeface="Quicksand"/>
                <a:sym typeface="Quicksand"/>
              </a:rPr>
              <a:t>use a the &lt;button&gt;&lt;/button&gt; tags to create a button</a:t>
            </a:r>
            <a:endParaRPr sz="1800">
              <a:solidFill>
                <a:srgbClr val="F1F1F1"/>
              </a:solidFill>
              <a:latin typeface="Quicksand"/>
              <a:ea typeface="Quicksand"/>
              <a:cs typeface="Quicksand"/>
              <a:sym typeface="Quicksand"/>
            </a:endParaRPr>
          </a:p>
          <a:p>
            <a:pPr indent="-342900" lvl="0" marL="457200" marR="0" rtl="0" algn="l">
              <a:lnSpc>
                <a:spcPct val="115000"/>
              </a:lnSpc>
              <a:spcBef>
                <a:spcPts val="0"/>
              </a:spcBef>
              <a:spcAft>
                <a:spcPts val="0"/>
              </a:spcAft>
              <a:buClr>
                <a:srgbClr val="F1F1F1"/>
              </a:buClr>
              <a:buSzPts val="1800"/>
              <a:buFont typeface="Quicksand"/>
              <a:buChar char="●"/>
            </a:pPr>
            <a:r>
              <a:rPr lang="en" sz="1800">
                <a:solidFill>
                  <a:srgbClr val="F1F1F1"/>
                </a:solidFill>
                <a:latin typeface="Quicksand"/>
                <a:ea typeface="Quicksand"/>
                <a:cs typeface="Quicksand"/>
                <a:sym typeface="Quicksand"/>
              </a:rPr>
              <a:t>also create a prompt box to ask for some information from the user</a:t>
            </a:r>
            <a:endParaRPr sz="1800">
              <a:solidFill>
                <a:srgbClr val="F1F1F1"/>
              </a:solidFill>
              <a:latin typeface="Quicksand"/>
              <a:ea typeface="Quicksand"/>
              <a:cs typeface="Quicksand"/>
              <a:sym typeface="Quicksand"/>
            </a:endParaRPr>
          </a:p>
          <a:p>
            <a:pPr indent="-342900" lvl="0" marL="457200" marR="0" rtl="0" algn="l">
              <a:lnSpc>
                <a:spcPct val="115000"/>
              </a:lnSpc>
              <a:spcBef>
                <a:spcPts val="0"/>
              </a:spcBef>
              <a:spcAft>
                <a:spcPts val="0"/>
              </a:spcAft>
              <a:buClr>
                <a:srgbClr val="F1F1F1"/>
              </a:buClr>
              <a:buSzPts val="1800"/>
              <a:buFont typeface="Quicksand"/>
              <a:buChar char="●"/>
            </a:pPr>
            <a:r>
              <a:rPr lang="en" sz="1800">
                <a:solidFill>
                  <a:srgbClr val="F1F1F1"/>
                </a:solidFill>
                <a:latin typeface="Quicksand"/>
                <a:ea typeface="Quicksand"/>
                <a:cs typeface="Quicksand"/>
                <a:sym typeface="Quicksand"/>
              </a:rPr>
              <a:t>validate that information using javascript </a:t>
            </a:r>
            <a:endParaRPr sz="1800">
              <a:solidFill>
                <a:srgbClr val="F1F1F1"/>
              </a:solidFill>
              <a:latin typeface="Quicksand"/>
              <a:ea typeface="Quicksand"/>
              <a:cs typeface="Quicksand"/>
              <a:sym typeface="Quicksan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0" name="Shape 700"/>
        <p:cNvGrpSpPr/>
        <p:nvPr/>
      </p:nvGrpSpPr>
      <p:grpSpPr>
        <a:xfrm>
          <a:off x="0" y="0"/>
          <a:ext cx="0" cy="0"/>
          <a:chOff x="0" y="0"/>
          <a:chExt cx="0" cy="0"/>
        </a:xfrm>
      </p:grpSpPr>
      <p:sp>
        <p:nvSpPr>
          <p:cNvPr id="701" name="Google Shape;701;p113"/>
          <p:cNvSpPr txBox="1"/>
          <p:nvPr/>
        </p:nvSpPr>
        <p:spPr>
          <a:xfrm>
            <a:off x="1690594" y="1391025"/>
            <a:ext cx="5778600" cy="21468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800">
                <a:solidFill>
                  <a:schemeClr val="lt1"/>
                </a:solidFill>
                <a:latin typeface="Quicksand"/>
                <a:ea typeface="Quicksand"/>
                <a:cs typeface="Quicksand"/>
                <a:sym typeface="Quicksand"/>
              </a:rPr>
              <a:t>h</a:t>
            </a:r>
            <a:r>
              <a:rPr b="1" lang="en" sz="4800">
                <a:solidFill>
                  <a:schemeClr val="lt1"/>
                </a:solidFill>
                <a:latin typeface="Quicksand"/>
                <a:ea typeface="Quicksand"/>
                <a:cs typeface="Quicksand"/>
                <a:sym typeface="Quicksand"/>
              </a:rPr>
              <a:t>ttp requests and responses</a:t>
            </a:r>
            <a:endParaRPr sz="48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5" name="Shape 705"/>
        <p:cNvGrpSpPr/>
        <p:nvPr/>
      </p:nvGrpSpPr>
      <p:grpSpPr>
        <a:xfrm>
          <a:off x="0" y="0"/>
          <a:ext cx="0" cy="0"/>
          <a:chOff x="0" y="0"/>
          <a:chExt cx="0" cy="0"/>
        </a:xfrm>
      </p:grpSpPr>
      <p:sp>
        <p:nvSpPr>
          <p:cNvPr id="706" name="Google Shape;706;p114"/>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b="1" lang="en" sz="4500">
                <a:solidFill>
                  <a:schemeClr val="lt1"/>
                </a:solidFill>
                <a:latin typeface="Quicksand"/>
                <a:ea typeface="Quicksand"/>
                <a:cs typeface="Quicksand"/>
                <a:sym typeface="Quicksand"/>
              </a:rPr>
              <a:t>the world wide web</a:t>
            </a:r>
            <a:endParaRPr b="1" sz="4500">
              <a:solidFill>
                <a:schemeClr val="lt1"/>
              </a:solidFill>
              <a:latin typeface="Quicksand"/>
              <a:ea typeface="Quicksand"/>
              <a:cs typeface="Quicksand"/>
              <a:sym typeface="Quicksand"/>
            </a:endParaRPr>
          </a:p>
        </p:txBody>
      </p:sp>
      <p:sp>
        <p:nvSpPr>
          <p:cNvPr id="707" name="Google Shape;707;p114"/>
          <p:cNvSpPr/>
          <p:nvPr/>
        </p:nvSpPr>
        <p:spPr>
          <a:xfrm>
            <a:off x="3914186" y="2385525"/>
            <a:ext cx="1786104" cy="1301400"/>
          </a:xfrm>
          <a:prstGeom prst="cloud">
            <a:avLst/>
          </a:prstGeom>
          <a:solidFill>
            <a:srgbClr val="FFFFFF"/>
          </a:solidFill>
          <a:ln cap="flat" cmpd="sng" w="19050">
            <a:solidFill>
              <a:srgbClr val="17E7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Quicksand"/>
                <a:ea typeface="Quicksand"/>
                <a:cs typeface="Quicksand"/>
                <a:sym typeface="Quicksand"/>
              </a:rPr>
              <a:t>Internet</a:t>
            </a:r>
            <a:endParaRPr b="1">
              <a:latin typeface="Quicksand"/>
              <a:ea typeface="Quicksand"/>
              <a:cs typeface="Quicksand"/>
              <a:sym typeface="Quicksand"/>
            </a:endParaRPr>
          </a:p>
        </p:txBody>
      </p:sp>
      <p:pic>
        <p:nvPicPr>
          <p:cNvPr id="708" name="Google Shape;708;p114"/>
          <p:cNvPicPr preferRelativeResize="0"/>
          <p:nvPr/>
        </p:nvPicPr>
        <p:blipFill>
          <a:blip r:embed="rId3">
            <a:alphaModFix/>
          </a:blip>
          <a:stretch>
            <a:fillRect/>
          </a:stretch>
        </p:blipFill>
        <p:spPr>
          <a:xfrm>
            <a:off x="81400" y="2282713"/>
            <a:ext cx="1301375" cy="1301375"/>
          </a:xfrm>
          <a:prstGeom prst="rect">
            <a:avLst/>
          </a:prstGeom>
          <a:noFill/>
          <a:ln>
            <a:noFill/>
          </a:ln>
        </p:spPr>
      </p:pic>
      <p:pic>
        <p:nvPicPr>
          <p:cNvPr id="709" name="Google Shape;709;p114"/>
          <p:cNvPicPr preferRelativeResize="0"/>
          <p:nvPr/>
        </p:nvPicPr>
        <p:blipFill>
          <a:blip r:embed="rId4">
            <a:alphaModFix/>
          </a:blip>
          <a:stretch>
            <a:fillRect/>
          </a:stretch>
        </p:blipFill>
        <p:spPr>
          <a:xfrm>
            <a:off x="1161948" y="2337402"/>
            <a:ext cx="1301375" cy="1301401"/>
          </a:xfrm>
          <a:prstGeom prst="rect">
            <a:avLst/>
          </a:prstGeom>
          <a:noFill/>
          <a:ln>
            <a:noFill/>
          </a:ln>
        </p:spPr>
      </p:pic>
      <p:pic>
        <p:nvPicPr>
          <p:cNvPr id="710" name="Google Shape;710;p114"/>
          <p:cNvPicPr preferRelativeResize="0"/>
          <p:nvPr/>
        </p:nvPicPr>
        <p:blipFill>
          <a:blip r:embed="rId5">
            <a:alphaModFix/>
          </a:blip>
          <a:stretch>
            <a:fillRect/>
          </a:stretch>
        </p:blipFill>
        <p:spPr>
          <a:xfrm>
            <a:off x="1639025" y="2521550"/>
            <a:ext cx="484475" cy="484475"/>
          </a:xfrm>
          <a:prstGeom prst="rect">
            <a:avLst/>
          </a:prstGeom>
          <a:noFill/>
          <a:ln>
            <a:noFill/>
          </a:ln>
        </p:spPr>
      </p:pic>
      <p:pic>
        <p:nvPicPr>
          <p:cNvPr id="711" name="Google Shape;711;p114"/>
          <p:cNvPicPr preferRelativeResize="0"/>
          <p:nvPr/>
        </p:nvPicPr>
        <p:blipFill>
          <a:blip r:embed="rId6">
            <a:alphaModFix/>
          </a:blip>
          <a:stretch>
            <a:fillRect/>
          </a:stretch>
        </p:blipFill>
        <p:spPr>
          <a:xfrm>
            <a:off x="7157727" y="2078463"/>
            <a:ext cx="1709850" cy="1709850"/>
          </a:xfrm>
          <a:prstGeom prst="rect">
            <a:avLst/>
          </a:prstGeom>
          <a:noFill/>
          <a:ln>
            <a:noFill/>
          </a:ln>
        </p:spPr>
      </p:pic>
      <p:sp>
        <p:nvSpPr>
          <p:cNvPr id="712" name="Google Shape;712;p114"/>
          <p:cNvSpPr txBox="1"/>
          <p:nvPr/>
        </p:nvSpPr>
        <p:spPr>
          <a:xfrm>
            <a:off x="7361950" y="3638788"/>
            <a:ext cx="1301400" cy="35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Servers</a:t>
            </a:r>
            <a:endParaRPr b="1">
              <a:solidFill>
                <a:srgbClr val="FFFFFF"/>
              </a:solidFill>
              <a:latin typeface="Quicksand"/>
              <a:ea typeface="Quicksand"/>
              <a:cs typeface="Quicksand"/>
              <a:sym typeface="Quicksand"/>
            </a:endParaRPr>
          </a:p>
        </p:txBody>
      </p:sp>
      <p:sp>
        <p:nvSpPr>
          <p:cNvPr id="713" name="Google Shape;713;p114"/>
          <p:cNvSpPr txBox="1"/>
          <p:nvPr/>
        </p:nvSpPr>
        <p:spPr>
          <a:xfrm>
            <a:off x="1140113" y="3638800"/>
            <a:ext cx="1482300" cy="35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Your computer + browser</a:t>
            </a:r>
            <a:endParaRPr b="1">
              <a:solidFill>
                <a:srgbClr val="FFFFFF"/>
              </a:solidFill>
              <a:latin typeface="Quicksand"/>
              <a:ea typeface="Quicksand"/>
              <a:cs typeface="Quicksand"/>
              <a:sym typeface="Quicksand"/>
            </a:endParaRPr>
          </a:p>
        </p:txBody>
      </p:sp>
      <p:sp>
        <p:nvSpPr>
          <p:cNvPr id="714" name="Google Shape;714;p114"/>
          <p:cNvSpPr/>
          <p:nvPr/>
        </p:nvSpPr>
        <p:spPr>
          <a:xfrm>
            <a:off x="2675775" y="2709325"/>
            <a:ext cx="841800" cy="296700"/>
          </a:xfrm>
          <a:prstGeom prst="rightArrow">
            <a:avLst>
              <a:gd fmla="val 50000" name="adj1"/>
              <a:gd fmla="val 50000" name="adj2"/>
            </a:avLst>
          </a:prstGeom>
          <a:solidFill>
            <a:srgbClr val="17E7C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114"/>
          <p:cNvSpPr/>
          <p:nvPr/>
        </p:nvSpPr>
        <p:spPr>
          <a:xfrm>
            <a:off x="5935675" y="2697788"/>
            <a:ext cx="841800" cy="296700"/>
          </a:xfrm>
          <a:prstGeom prst="rightArrow">
            <a:avLst>
              <a:gd fmla="val 50000" name="adj1"/>
              <a:gd fmla="val 50000" name="adj2"/>
            </a:avLst>
          </a:prstGeom>
          <a:solidFill>
            <a:srgbClr val="17E7C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114"/>
          <p:cNvSpPr/>
          <p:nvPr/>
        </p:nvSpPr>
        <p:spPr>
          <a:xfrm flipH="1">
            <a:off x="2675775" y="3043975"/>
            <a:ext cx="841800" cy="296700"/>
          </a:xfrm>
          <a:prstGeom prst="rightArrow">
            <a:avLst>
              <a:gd fmla="val 50000" name="adj1"/>
              <a:gd fmla="val 50000" name="adj2"/>
            </a:avLst>
          </a:prstGeom>
          <a:solidFill>
            <a:srgbClr val="17E7C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114"/>
          <p:cNvSpPr/>
          <p:nvPr/>
        </p:nvSpPr>
        <p:spPr>
          <a:xfrm flipH="1">
            <a:off x="5889175" y="3054175"/>
            <a:ext cx="841800" cy="296700"/>
          </a:xfrm>
          <a:prstGeom prst="rightArrow">
            <a:avLst>
              <a:gd fmla="val 50000" name="adj1"/>
              <a:gd fmla="val 50000" name="adj2"/>
            </a:avLst>
          </a:prstGeom>
          <a:solidFill>
            <a:srgbClr val="17E7C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114"/>
          <p:cNvSpPr txBox="1"/>
          <p:nvPr/>
        </p:nvSpPr>
        <p:spPr>
          <a:xfrm>
            <a:off x="2675775" y="2177850"/>
            <a:ext cx="8418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HTML/HTTP</a:t>
            </a:r>
            <a:endParaRPr b="1">
              <a:solidFill>
                <a:srgbClr val="FFFFFF"/>
              </a:solidFill>
              <a:latin typeface="Quicksand"/>
              <a:ea typeface="Quicksand"/>
              <a:cs typeface="Quicksand"/>
              <a:sym typeface="Quicksand"/>
            </a:endParaRPr>
          </a:p>
        </p:txBody>
      </p:sp>
      <p:sp>
        <p:nvSpPr>
          <p:cNvPr id="719" name="Google Shape;719;p114"/>
          <p:cNvSpPr txBox="1"/>
          <p:nvPr/>
        </p:nvSpPr>
        <p:spPr>
          <a:xfrm>
            <a:off x="5982175" y="2385525"/>
            <a:ext cx="748800" cy="25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HTTP</a:t>
            </a:r>
            <a:endParaRPr b="1">
              <a:solidFill>
                <a:srgbClr val="FFFFFF"/>
              </a:solidFill>
              <a:latin typeface="Quicksand"/>
              <a:ea typeface="Quicksand"/>
              <a:cs typeface="Quicksand"/>
              <a:sym typeface="Quicksan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3" name="Shape 723"/>
        <p:cNvGrpSpPr/>
        <p:nvPr/>
      </p:nvGrpSpPr>
      <p:grpSpPr>
        <a:xfrm>
          <a:off x="0" y="0"/>
          <a:ext cx="0" cy="0"/>
          <a:chOff x="0" y="0"/>
          <a:chExt cx="0" cy="0"/>
        </a:xfrm>
      </p:grpSpPr>
      <p:sp>
        <p:nvSpPr>
          <p:cNvPr id="724" name="Google Shape;724;p115"/>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b="1" lang="en" sz="4500">
                <a:solidFill>
                  <a:schemeClr val="lt1"/>
                </a:solidFill>
                <a:latin typeface="Quicksand"/>
                <a:ea typeface="Quicksand"/>
                <a:cs typeface="Quicksand"/>
                <a:sym typeface="Quicksand"/>
              </a:rPr>
              <a:t>HTTP introduction</a:t>
            </a:r>
            <a:endParaRPr b="1" sz="4500">
              <a:solidFill>
                <a:schemeClr val="lt1"/>
              </a:solidFill>
              <a:latin typeface="Quicksand"/>
              <a:ea typeface="Quicksand"/>
              <a:cs typeface="Quicksand"/>
              <a:sym typeface="Quicksand"/>
            </a:endParaRPr>
          </a:p>
        </p:txBody>
      </p:sp>
      <p:sp>
        <p:nvSpPr>
          <p:cNvPr id="725" name="Google Shape;725;p115"/>
          <p:cNvSpPr/>
          <p:nvPr/>
        </p:nvSpPr>
        <p:spPr>
          <a:xfrm>
            <a:off x="3254251" y="2606950"/>
            <a:ext cx="1045440" cy="816048"/>
          </a:xfrm>
          <a:prstGeom prst="cloud">
            <a:avLst/>
          </a:prstGeom>
          <a:solidFill>
            <a:srgbClr val="FFFFFF"/>
          </a:solidFill>
          <a:ln cap="flat" cmpd="sng" w="19050">
            <a:solidFill>
              <a:srgbClr val="17E7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latin typeface="Quicksand"/>
              <a:ea typeface="Quicksand"/>
              <a:cs typeface="Quicksand"/>
              <a:sym typeface="Quicksand"/>
            </a:endParaRPr>
          </a:p>
        </p:txBody>
      </p:sp>
      <p:pic>
        <p:nvPicPr>
          <p:cNvPr id="726" name="Google Shape;726;p115"/>
          <p:cNvPicPr preferRelativeResize="0"/>
          <p:nvPr/>
        </p:nvPicPr>
        <p:blipFill>
          <a:blip r:embed="rId3">
            <a:alphaModFix/>
          </a:blip>
          <a:stretch>
            <a:fillRect/>
          </a:stretch>
        </p:blipFill>
        <p:spPr>
          <a:xfrm>
            <a:off x="1643350" y="2576773"/>
            <a:ext cx="761702" cy="816073"/>
          </a:xfrm>
          <a:prstGeom prst="rect">
            <a:avLst/>
          </a:prstGeom>
          <a:noFill/>
          <a:ln>
            <a:noFill/>
          </a:ln>
        </p:spPr>
      </p:pic>
      <p:pic>
        <p:nvPicPr>
          <p:cNvPr id="727" name="Google Shape;727;p115"/>
          <p:cNvPicPr preferRelativeResize="0"/>
          <p:nvPr/>
        </p:nvPicPr>
        <p:blipFill>
          <a:blip r:embed="rId4">
            <a:alphaModFix/>
          </a:blip>
          <a:stretch>
            <a:fillRect/>
          </a:stretch>
        </p:blipFill>
        <p:spPr>
          <a:xfrm>
            <a:off x="1922587" y="2692248"/>
            <a:ext cx="283566" cy="303801"/>
          </a:xfrm>
          <a:prstGeom prst="rect">
            <a:avLst/>
          </a:prstGeom>
          <a:noFill/>
          <a:ln>
            <a:noFill/>
          </a:ln>
        </p:spPr>
      </p:pic>
      <p:pic>
        <p:nvPicPr>
          <p:cNvPr id="728" name="Google Shape;728;p115"/>
          <p:cNvPicPr preferRelativeResize="0"/>
          <p:nvPr/>
        </p:nvPicPr>
        <p:blipFill>
          <a:blip r:embed="rId5">
            <a:alphaModFix/>
          </a:blip>
          <a:stretch>
            <a:fillRect/>
          </a:stretch>
        </p:blipFill>
        <p:spPr>
          <a:xfrm>
            <a:off x="5092615" y="2448712"/>
            <a:ext cx="1000786" cy="1072200"/>
          </a:xfrm>
          <a:prstGeom prst="rect">
            <a:avLst/>
          </a:prstGeom>
          <a:noFill/>
          <a:ln>
            <a:noFill/>
          </a:ln>
        </p:spPr>
      </p:pic>
      <p:sp>
        <p:nvSpPr>
          <p:cNvPr id="729" name="Google Shape;729;p115"/>
          <p:cNvSpPr/>
          <p:nvPr/>
        </p:nvSpPr>
        <p:spPr>
          <a:xfrm>
            <a:off x="2544127" y="2857346"/>
            <a:ext cx="492600" cy="186300"/>
          </a:xfrm>
          <a:prstGeom prst="rightArrow">
            <a:avLst>
              <a:gd fmla="val 50000" name="adj1"/>
              <a:gd fmla="val 50000" name="adj2"/>
            </a:avLst>
          </a:prstGeom>
          <a:solidFill>
            <a:srgbClr val="17E7C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115"/>
          <p:cNvSpPr/>
          <p:nvPr/>
        </p:nvSpPr>
        <p:spPr>
          <a:xfrm>
            <a:off x="4479903" y="2857361"/>
            <a:ext cx="492600" cy="186300"/>
          </a:xfrm>
          <a:prstGeom prst="rightArrow">
            <a:avLst>
              <a:gd fmla="val 50000" name="adj1"/>
              <a:gd fmla="val 50000" name="adj2"/>
            </a:avLst>
          </a:prstGeom>
          <a:solidFill>
            <a:srgbClr val="17E7C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115"/>
          <p:cNvSpPr txBox="1"/>
          <p:nvPr>
            <p:ph idx="4294967295" type="body"/>
          </p:nvPr>
        </p:nvSpPr>
        <p:spPr>
          <a:xfrm>
            <a:off x="311700" y="1476625"/>
            <a:ext cx="8520600" cy="898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1600">
                <a:solidFill>
                  <a:srgbClr val="FFFFFF"/>
                </a:solidFill>
              </a:rPr>
              <a:t>Hypertext Transfer protocol</a:t>
            </a:r>
            <a:r>
              <a:rPr lang="en" sz="1600">
                <a:solidFill>
                  <a:srgbClr val="FFFFFF"/>
                </a:solidFill>
              </a:rPr>
              <a:t> allows web-based applications to communicate and exchange data, the </a:t>
            </a:r>
            <a:r>
              <a:rPr b="1" lang="en" sz="1600">
                <a:solidFill>
                  <a:srgbClr val="FFFFFF"/>
                </a:solidFill>
              </a:rPr>
              <a:t>“messenger of the web”</a:t>
            </a:r>
            <a:r>
              <a:rPr lang="en" sz="1600">
                <a:solidFill>
                  <a:srgbClr val="FFFFFF"/>
                </a:solidFill>
              </a:rPr>
              <a:t> to deliver images, video, audio, docs, etc.</a:t>
            </a:r>
            <a:endParaRPr sz="1600">
              <a:solidFill>
                <a:srgbClr val="FFFFFF"/>
              </a:solidFill>
            </a:endParaRPr>
          </a:p>
        </p:txBody>
      </p:sp>
      <p:pic>
        <p:nvPicPr>
          <p:cNvPr id="732" name="Google Shape;732;p115"/>
          <p:cNvPicPr preferRelativeResize="0"/>
          <p:nvPr/>
        </p:nvPicPr>
        <p:blipFill>
          <a:blip r:embed="rId6">
            <a:alphaModFix/>
          </a:blip>
          <a:stretch>
            <a:fillRect/>
          </a:stretch>
        </p:blipFill>
        <p:spPr>
          <a:xfrm>
            <a:off x="6415675" y="2247762"/>
            <a:ext cx="1405475" cy="1405475"/>
          </a:xfrm>
          <a:prstGeom prst="rect">
            <a:avLst/>
          </a:prstGeom>
          <a:noFill/>
          <a:ln>
            <a:noFill/>
          </a:ln>
        </p:spPr>
      </p:pic>
      <p:sp>
        <p:nvSpPr>
          <p:cNvPr id="733" name="Google Shape;733;p115"/>
          <p:cNvSpPr/>
          <p:nvPr/>
        </p:nvSpPr>
        <p:spPr>
          <a:xfrm>
            <a:off x="4867751" y="4060000"/>
            <a:ext cx="1045440" cy="816048"/>
          </a:xfrm>
          <a:prstGeom prst="cloud">
            <a:avLst/>
          </a:prstGeom>
          <a:solidFill>
            <a:srgbClr val="FFFFFF"/>
          </a:solidFill>
          <a:ln cap="flat" cmpd="sng" w="19050">
            <a:solidFill>
              <a:srgbClr val="17E7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latin typeface="Quicksand"/>
              <a:ea typeface="Quicksand"/>
              <a:cs typeface="Quicksand"/>
              <a:sym typeface="Quicksand"/>
            </a:endParaRPr>
          </a:p>
        </p:txBody>
      </p:sp>
      <p:pic>
        <p:nvPicPr>
          <p:cNvPr id="734" name="Google Shape;734;p115"/>
          <p:cNvPicPr preferRelativeResize="0"/>
          <p:nvPr/>
        </p:nvPicPr>
        <p:blipFill>
          <a:blip r:embed="rId3">
            <a:alphaModFix/>
          </a:blip>
          <a:stretch>
            <a:fillRect/>
          </a:stretch>
        </p:blipFill>
        <p:spPr>
          <a:xfrm>
            <a:off x="3256850" y="4029823"/>
            <a:ext cx="761702" cy="816073"/>
          </a:xfrm>
          <a:prstGeom prst="rect">
            <a:avLst/>
          </a:prstGeom>
          <a:noFill/>
          <a:ln>
            <a:noFill/>
          </a:ln>
        </p:spPr>
      </p:pic>
      <p:pic>
        <p:nvPicPr>
          <p:cNvPr id="735" name="Google Shape;735;p115"/>
          <p:cNvPicPr preferRelativeResize="0"/>
          <p:nvPr/>
        </p:nvPicPr>
        <p:blipFill>
          <a:blip r:embed="rId4">
            <a:alphaModFix/>
          </a:blip>
          <a:stretch>
            <a:fillRect/>
          </a:stretch>
        </p:blipFill>
        <p:spPr>
          <a:xfrm>
            <a:off x="3536087" y="4145298"/>
            <a:ext cx="283566" cy="303801"/>
          </a:xfrm>
          <a:prstGeom prst="rect">
            <a:avLst/>
          </a:prstGeom>
          <a:noFill/>
          <a:ln>
            <a:noFill/>
          </a:ln>
        </p:spPr>
      </p:pic>
      <p:pic>
        <p:nvPicPr>
          <p:cNvPr id="736" name="Google Shape;736;p115"/>
          <p:cNvPicPr preferRelativeResize="0"/>
          <p:nvPr/>
        </p:nvPicPr>
        <p:blipFill>
          <a:blip r:embed="rId5">
            <a:alphaModFix/>
          </a:blip>
          <a:stretch>
            <a:fillRect/>
          </a:stretch>
        </p:blipFill>
        <p:spPr>
          <a:xfrm>
            <a:off x="6766190" y="3901762"/>
            <a:ext cx="1000785" cy="1072200"/>
          </a:xfrm>
          <a:prstGeom prst="rect">
            <a:avLst/>
          </a:prstGeom>
          <a:noFill/>
          <a:ln>
            <a:noFill/>
          </a:ln>
        </p:spPr>
      </p:pic>
      <p:sp>
        <p:nvSpPr>
          <p:cNvPr id="737" name="Google Shape;737;p115"/>
          <p:cNvSpPr/>
          <p:nvPr/>
        </p:nvSpPr>
        <p:spPr>
          <a:xfrm rot="10800000">
            <a:off x="6093403" y="4374886"/>
            <a:ext cx="492600" cy="186300"/>
          </a:xfrm>
          <a:prstGeom prst="rightArrow">
            <a:avLst>
              <a:gd fmla="val 50000" name="adj1"/>
              <a:gd fmla="val 50000" name="adj2"/>
            </a:avLst>
          </a:prstGeom>
          <a:solidFill>
            <a:srgbClr val="17E7C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115"/>
          <p:cNvSpPr/>
          <p:nvPr/>
        </p:nvSpPr>
        <p:spPr>
          <a:xfrm rot="10800000">
            <a:off x="4196841" y="4384361"/>
            <a:ext cx="492600" cy="186300"/>
          </a:xfrm>
          <a:prstGeom prst="rightArrow">
            <a:avLst>
              <a:gd fmla="val 50000" name="adj1"/>
              <a:gd fmla="val 50000" name="adj2"/>
            </a:avLst>
          </a:prstGeom>
          <a:solidFill>
            <a:srgbClr val="17E7C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9" name="Google Shape;739;p115"/>
          <p:cNvPicPr preferRelativeResize="0"/>
          <p:nvPr/>
        </p:nvPicPr>
        <p:blipFill>
          <a:blip r:embed="rId7">
            <a:alphaModFix/>
          </a:blip>
          <a:stretch>
            <a:fillRect/>
          </a:stretch>
        </p:blipFill>
        <p:spPr>
          <a:xfrm>
            <a:off x="765798" y="3594475"/>
            <a:ext cx="1827069" cy="14054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E6D2F"/>
        </a:solidFill>
      </p:bgPr>
    </p:bg>
    <p:spTree>
      <p:nvGrpSpPr>
        <p:cNvPr id="743" name="Shape 743"/>
        <p:cNvGrpSpPr/>
        <p:nvPr/>
      </p:nvGrpSpPr>
      <p:grpSpPr>
        <a:xfrm>
          <a:off x="0" y="0"/>
          <a:ext cx="0" cy="0"/>
          <a:chOff x="0" y="0"/>
          <a:chExt cx="0" cy="0"/>
        </a:xfrm>
      </p:grpSpPr>
      <p:sp>
        <p:nvSpPr>
          <p:cNvPr id="744" name="Google Shape;744;p116"/>
          <p:cNvSpPr/>
          <p:nvPr/>
        </p:nvSpPr>
        <p:spPr>
          <a:xfrm>
            <a:off x="3852176" y="4334600"/>
            <a:ext cx="1355508" cy="636120"/>
          </a:xfrm>
          <a:prstGeom prst="cloud">
            <a:avLst/>
          </a:prstGeom>
          <a:solidFill>
            <a:srgbClr val="F3F3F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094C8A"/>
                </a:solidFill>
                <a:latin typeface="Quicksand"/>
                <a:ea typeface="Quicksand"/>
                <a:cs typeface="Quicksand"/>
                <a:sym typeface="Quicksand"/>
              </a:rPr>
              <a:t>Internet</a:t>
            </a:r>
            <a:endParaRPr b="1">
              <a:solidFill>
                <a:srgbClr val="094C8A"/>
              </a:solidFill>
              <a:latin typeface="Quicksand"/>
              <a:ea typeface="Quicksand"/>
              <a:cs typeface="Quicksand"/>
              <a:sym typeface="Quicksand"/>
            </a:endParaRPr>
          </a:p>
        </p:txBody>
      </p:sp>
      <p:pic>
        <p:nvPicPr>
          <p:cNvPr id="745" name="Google Shape;745;p116"/>
          <p:cNvPicPr preferRelativeResize="0"/>
          <p:nvPr/>
        </p:nvPicPr>
        <p:blipFill>
          <a:blip r:embed="rId3">
            <a:alphaModFix/>
          </a:blip>
          <a:stretch>
            <a:fillRect/>
          </a:stretch>
        </p:blipFill>
        <p:spPr>
          <a:xfrm>
            <a:off x="2359849" y="4278257"/>
            <a:ext cx="748800" cy="748815"/>
          </a:xfrm>
          <a:prstGeom prst="rect">
            <a:avLst/>
          </a:prstGeom>
          <a:noFill/>
          <a:ln>
            <a:noFill/>
          </a:ln>
        </p:spPr>
      </p:pic>
      <p:pic>
        <p:nvPicPr>
          <p:cNvPr id="746" name="Google Shape;746;p116"/>
          <p:cNvPicPr preferRelativeResize="0"/>
          <p:nvPr/>
        </p:nvPicPr>
        <p:blipFill>
          <a:blip r:embed="rId4">
            <a:alphaModFix/>
          </a:blip>
          <a:stretch>
            <a:fillRect/>
          </a:stretch>
        </p:blipFill>
        <p:spPr>
          <a:xfrm>
            <a:off x="2662625" y="4366150"/>
            <a:ext cx="267825" cy="267825"/>
          </a:xfrm>
          <a:prstGeom prst="rect">
            <a:avLst/>
          </a:prstGeom>
          <a:noFill/>
          <a:ln>
            <a:noFill/>
          </a:ln>
        </p:spPr>
      </p:pic>
      <p:pic>
        <p:nvPicPr>
          <p:cNvPr id="747" name="Google Shape;747;p116"/>
          <p:cNvPicPr preferRelativeResize="0"/>
          <p:nvPr/>
        </p:nvPicPr>
        <p:blipFill>
          <a:blip r:embed="rId5">
            <a:alphaModFix/>
          </a:blip>
          <a:stretch>
            <a:fillRect/>
          </a:stretch>
        </p:blipFill>
        <p:spPr>
          <a:xfrm>
            <a:off x="5893871" y="4366311"/>
            <a:ext cx="572700" cy="572700"/>
          </a:xfrm>
          <a:prstGeom prst="rect">
            <a:avLst/>
          </a:prstGeom>
          <a:noFill/>
          <a:ln>
            <a:noFill/>
          </a:ln>
        </p:spPr>
      </p:pic>
      <p:sp>
        <p:nvSpPr>
          <p:cNvPr id="748" name="Google Shape;748;p116"/>
          <p:cNvSpPr/>
          <p:nvPr/>
        </p:nvSpPr>
        <p:spPr>
          <a:xfrm>
            <a:off x="3217950" y="4446750"/>
            <a:ext cx="525000" cy="193500"/>
          </a:xfrm>
          <a:prstGeom prst="rightArrow">
            <a:avLst>
              <a:gd fmla="val 50000" name="adj1"/>
              <a:gd fmla="val 50000" name="adj2"/>
            </a:avLst>
          </a:prstGeom>
          <a:solidFill>
            <a:srgbClr val="17E7C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116"/>
          <p:cNvSpPr/>
          <p:nvPr/>
        </p:nvSpPr>
        <p:spPr>
          <a:xfrm flipH="1">
            <a:off x="3217875" y="4665073"/>
            <a:ext cx="525000" cy="193500"/>
          </a:xfrm>
          <a:prstGeom prst="rightArrow">
            <a:avLst>
              <a:gd fmla="val 50000" name="adj1"/>
              <a:gd fmla="val 50000" name="adj2"/>
            </a:avLst>
          </a:prstGeom>
          <a:solidFill>
            <a:srgbClr val="17E7C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116"/>
          <p:cNvSpPr/>
          <p:nvPr/>
        </p:nvSpPr>
        <p:spPr>
          <a:xfrm>
            <a:off x="5288263" y="4446750"/>
            <a:ext cx="525000" cy="193500"/>
          </a:xfrm>
          <a:prstGeom prst="rightArrow">
            <a:avLst>
              <a:gd fmla="val 50000" name="adj1"/>
              <a:gd fmla="val 50000" name="adj2"/>
            </a:avLst>
          </a:prstGeom>
          <a:solidFill>
            <a:srgbClr val="17E7C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116"/>
          <p:cNvSpPr/>
          <p:nvPr/>
        </p:nvSpPr>
        <p:spPr>
          <a:xfrm flipH="1">
            <a:off x="5288188" y="4665073"/>
            <a:ext cx="525000" cy="193500"/>
          </a:xfrm>
          <a:prstGeom prst="rightArrow">
            <a:avLst>
              <a:gd fmla="val 50000" name="adj1"/>
              <a:gd fmla="val 50000" name="adj2"/>
            </a:avLst>
          </a:prstGeom>
          <a:solidFill>
            <a:srgbClr val="17E7C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116"/>
          <p:cNvSpPr/>
          <p:nvPr/>
        </p:nvSpPr>
        <p:spPr>
          <a:xfrm>
            <a:off x="1035451" y="162302"/>
            <a:ext cx="7073100" cy="7488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b="1" lang="en" sz="3500">
                <a:solidFill>
                  <a:schemeClr val="lt1"/>
                </a:solidFill>
                <a:latin typeface="Quicksand"/>
                <a:ea typeface="Quicksand"/>
                <a:cs typeface="Quicksand"/>
                <a:sym typeface="Quicksand"/>
              </a:rPr>
              <a:t>HTTP requests &amp; responses</a:t>
            </a:r>
            <a:endParaRPr b="1" sz="3500">
              <a:solidFill>
                <a:schemeClr val="lt1"/>
              </a:solidFill>
              <a:latin typeface="Quicksand"/>
              <a:ea typeface="Quicksand"/>
              <a:cs typeface="Quicksand"/>
              <a:sym typeface="Quicksand"/>
            </a:endParaRPr>
          </a:p>
        </p:txBody>
      </p:sp>
      <p:sp>
        <p:nvSpPr>
          <p:cNvPr id="753" name="Google Shape;753;p116"/>
          <p:cNvSpPr/>
          <p:nvPr/>
        </p:nvSpPr>
        <p:spPr>
          <a:xfrm>
            <a:off x="575100" y="1111525"/>
            <a:ext cx="3473100" cy="572700"/>
          </a:xfrm>
          <a:prstGeom prst="rect">
            <a:avLst/>
          </a:prstGeom>
          <a:solidFill>
            <a:srgbClr val="35F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116"/>
          <p:cNvSpPr/>
          <p:nvPr/>
        </p:nvSpPr>
        <p:spPr>
          <a:xfrm>
            <a:off x="575100" y="1818225"/>
            <a:ext cx="3473100" cy="1822500"/>
          </a:xfrm>
          <a:prstGeom prst="rect">
            <a:avLst/>
          </a:prstGeom>
          <a:solidFill>
            <a:srgbClr val="05F2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Quicksand"/>
                <a:ea typeface="Quicksand"/>
                <a:cs typeface="Quicksand"/>
                <a:sym typeface="Quicksand"/>
              </a:rPr>
              <a:t>Name1: value1</a:t>
            </a:r>
            <a:endParaRPr b="1">
              <a:solidFill>
                <a:srgbClr val="FFFFFF"/>
              </a:solidFill>
              <a:latin typeface="Quicksand"/>
              <a:ea typeface="Quicksand"/>
              <a:cs typeface="Quicksand"/>
              <a:sym typeface="Quicksand"/>
            </a:endParaRPr>
          </a:p>
          <a:p>
            <a:pPr indent="0" lvl="0" marL="0" rtl="0" algn="l">
              <a:spcBef>
                <a:spcPts val="0"/>
              </a:spcBef>
              <a:spcAft>
                <a:spcPts val="0"/>
              </a:spcAft>
              <a:buNone/>
            </a:pPr>
            <a:r>
              <a:rPr b="1" lang="en">
                <a:solidFill>
                  <a:srgbClr val="FFFFFF"/>
                </a:solidFill>
                <a:latin typeface="Quicksand"/>
                <a:ea typeface="Quicksand"/>
                <a:cs typeface="Quicksand"/>
                <a:sym typeface="Quicksand"/>
              </a:rPr>
              <a:t>Name2: value2</a:t>
            </a:r>
            <a:endParaRPr b="1">
              <a:solidFill>
                <a:srgbClr val="FFFFFF"/>
              </a:solidFill>
              <a:latin typeface="Quicksand"/>
              <a:ea typeface="Quicksand"/>
              <a:cs typeface="Quicksand"/>
              <a:sym typeface="Quicksand"/>
            </a:endParaRPr>
          </a:p>
          <a:p>
            <a:pPr indent="0" lvl="0" marL="0" rtl="0" algn="l">
              <a:spcBef>
                <a:spcPts val="0"/>
              </a:spcBef>
              <a:spcAft>
                <a:spcPts val="0"/>
              </a:spcAft>
              <a:buNone/>
            </a:pPr>
            <a:r>
              <a:rPr b="1" lang="en">
                <a:solidFill>
                  <a:srgbClr val="FFFFFF"/>
                </a:solidFill>
                <a:latin typeface="Quicksand"/>
                <a:ea typeface="Quicksand"/>
                <a:cs typeface="Quicksand"/>
                <a:sym typeface="Quicksand"/>
              </a:rPr>
              <a:t>Name3: value3</a:t>
            </a:r>
            <a:endParaRPr b="1">
              <a:solidFill>
                <a:srgbClr val="FFFFFF"/>
              </a:solidFill>
              <a:latin typeface="Quicksand"/>
              <a:ea typeface="Quicksand"/>
              <a:cs typeface="Quicksand"/>
              <a:sym typeface="Quicksand"/>
            </a:endParaRPr>
          </a:p>
        </p:txBody>
      </p:sp>
      <p:sp>
        <p:nvSpPr>
          <p:cNvPr id="755" name="Google Shape;755;p116"/>
          <p:cNvSpPr txBox="1"/>
          <p:nvPr/>
        </p:nvSpPr>
        <p:spPr>
          <a:xfrm>
            <a:off x="563750" y="1118150"/>
            <a:ext cx="3473100" cy="572700"/>
          </a:xfrm>
          <a:prstGeom prst="rect">
            <a:avLst/>
          </a:prstGeom>
          <a:solidFill>
            <a:srgbClr val="05F2D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Method  path/to/file.ext  http/version</a:t>
            </a:r>
            <a:endParaRPr b="1">
              <a:solidFill>
                <a:schemeClr val="lt1"/>
              </a:solidFill>
              <a:latin typeface="Quicksand"/>
              <a:ea typeface="Quicksand"/>
              <a:cs typeface="Quicksand"/>
              <a:sym typeface="Quicksand"/>
            </a:endParaRPr>
          </a:p>
        </p:txBody>
      </p:sp>
      <p:sp>
        <p:nvSpPr>
          <p:cNvPr id="756" name="Google Shape;756;p116"/>
          <p:cNvSpPr txBox="1"/>
          <p:nvPr/>
        </p:nvSpPr>
        <p:spPr>
          <a:xfrm>
            <a:off x="4048200" y="1201375"/>
            <a:ext cx="1047600" cy="39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094C8A"/>
                </a:solidFill>
                <a:latin typeface="Quicksand"/>
                <a:ea typeface="Quicksand"/>
                <a:cs typeface="Quicksand"/>
                <a:sym typeface="Quicksand"/>
              </a:rPr>
              <a:t>Start line</a:t>
            </a:r>
            <a:endParaRPr b="1">
              <a:solidFill>
                <a:srgbClr val="094C8A"/>
              </a:solidFill>
              <a:latin typeface="Quicksand"/>
              <a:ea typeface="Quicksand"/>
              <a:cs typeface="Quicksand"/>
              <a:sym typeface="Quicksand"/>
            </a:endParaRPr>
          </a:p>
        </p:txBody>
      </p:sp>
      <p:sp>
        <p:nvSpPr>
          <p:cNvPr id="757" name="Google Shape;757;p116"/>
          <p:cNvSpPr txBox="1"/>
          <p:nvPr/>
        </p:nvSpPr>
        <p:spPr>
          <a:xfrm>
            <a:off x="4053875" y="2454625"/>
            <a:ext cx="1047600" cy="39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094C8A"/>
                </a:solidFill>
                <a:latin typeface="Quicksand"/>
                <a:ea typeface="Quicksand"/>
                <a:cs typeface="Quicksand"/>
                <a:sym typeface="Quicksand"/>
              </a:rPr>
              <a:t>Headers</a:t>
            </a:r>
            <a:endParaRPr b="1">
              <a:solidFill>
                <a:srgbClr val="094C8A"/>
              </a:solidFill>
              <a:latin typeface="Quicksand"/>
              <a:ea typeface="Quicksand"/>
              <a:cs typeface="Quicksand"/>
              <a:sym typeface="Quicksand"/>
            </a:endParaRPr>
          </a:p>
        </p:txBody>
      </p:sp>
      <p:sp>
        <p:nvSpPr>
          <p:cNvPr id="758" name="Google Shape;758;p116"/>
          <p:cNvSpPr/>
          <p:nvPr/>
        </p:nvSpPr>
        <p:spPr>
          <a:xfrm>
            <a:off x="5219025" y="1148575"/>
            <a:ext cx="3473100" cy="572700"/>
          </a:xfrm>
          <a:prstGeom prst="rect">
            <a:avLst/>
          </a:prstGeom>
          <a:solidFill>
            <a:srgbClr val="35F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16"/>
          <p:cNvSpPr/>
          <p:nvPr/>
        </p:nvSpPr>
        <p:spPr>
          <a:xfrm>
            <a:off x="5219025" y="1855275"/>
            <a:ext cx="3473100" cy="1822500"/>
          </a:xfrm>
          <a:prstGeom prst="rect">
            <a:avLst/>
          </a:prstGeom>
          <a:solidFill>
            <a:srgbClr val="05F2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Quicksand"/>
                <a:ea typeface="Quicksand"/>
                <a:cs typeface="Quicksand"/>
                <a:sym typeface="Quicksand"/>
              </a:rPr>
              <a:t>Name1: value1</a:t>
            </a:r>
            <a:endParaRPr b="1">
              <a:solidFill>
                <a:srgbClr val="FFFFFF"/>
              </a:solidFill>
              <a:latin typeface="Quicksand"/>
              <a:ea typeface="Quicksand"/>
              <a:cs typeface="Quicksand"/>
              <a:sym typeface="Quicksand"/>
            </a:endParaRPr>
          </a:p>
          <a:p>
            <a:pPr indent="0" lvl="0" marL="0" rtl="0" algn="l">
              <a:spcBef>
                <a:spcPts val="0"/>
              </a:spcBef>
              <a:spcAft>
                <a:spcPts val="0"/>
              </a:spcAft>
              <a:buNone/>
            </a:pPr>
            <a:r>
              <a:rPr b="1" lang="en">
                <a:solidFill>
                  <a:srgbClr val="FFFFFF"/>
                </a:solidFill>
                <a:latin typeface="Quicksand"/>
                <a:ea typeface="Quicksand"/>
                <a:cs typeface="Quicksand"/>
                <a:sym typeface="Quicksand"/>
              </a:rPr>
              <a:t>Name2: value2</a:t>
            </a:r>
            <a:endParaRPr b="1">
              <a:solidFill>
                <a:srgbClr val="FFFFFF"/>
              </a:solidFill>
              <a:latin typeface="Quicksand"/>
              <a:ea typeface="Quicksand"/>
              <a:cs typeface="Quicksand"/>
              <a:sym typeface="Quicksand"/>
            </a:endParaRPr>
          </a:p>
          <a:p>
            <a:pPr indent="0" lvl="0" marL="0" rtl="0" algn="l">
              <a:spcBef>
                <a:spcPts val="0"/>
              </a:spcBef>
              <a:spcAft>
                <a:spcPts val="0"/>
              </a:spcAft>
              <a:buNone/>
            </a:pPr>
            <a:r>
              <a:rPr b="1" lang="en">
                <a:solidFill>
                  <a:srgbClr val="FFFFFF"/>
                </a:solidFill>
                <a:latin typeface="Quicksand"/>
                <a:ea typeface="Quicksand"/>
                <a:cs typeface="Quicksand"/>
                <a:sym typeface="Quicksand"/>
              </a:rPr>
              <a:t>Name3: value3</a:t>
            </a:r>
            <a:endParaRPr b="1">
              <a:solidFill>
                <a:srgbClr val="FFFFFF"/>
              </a:solidFill>
              <a:latin typeface="Quicksand"/>
              <a:ea typeface="Quicksand"/>
              <a:cs typeface="Quicksand"/>
              <a:sym typeface="Quicksand"/>
            </a:endParaRPr>
          </a:p>
        </p:txBody>
      </p:sp>
      <p:sp>
        <p:nvSpPr>
          <p:cNvPr id="760" name="Google Shape;760;p116"/>
          <p:cNvSpPr txBox="1"/>
          <p:nvPr/>
        </p:nvSpPr>
        <p:spPr>
          <a:xfrm>
            <a:off x="5207675" y="1086727"/>
            <a:ext cx="3473100" cy="636000"/>
          </a:xfrm>
          <a:prstGeom prst="rect">
            <a:avLst/>
          </a:prstGeom>
          <a:solidFill>
            <a:srgbClr val="05F2D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http/version   status code</a:t>
            </a:r>
            <a:endParaRPr b="1">
              <a:solidFill>
                <a:srgbClr val="FFFFFF"/>
              </a:solidFill>
              <a:latin typeface="Quicksand"/>
              <a:ea typeface="Quicksand"/>
              <a:cs typeface="Quicksand"/>
              <a:sym typeface="Quicksand"/>
            </a:endParaRPr>
          </a:p>
        </p:txBody>
      </p:sp>
      <p:sp>
        <p:nvSpPr>
          <p:cNvPr id="761" name="Google Shape;761;p116"/>
          <p:cNvSpPr/>
          <p:nvPr/>
        </p:nvSpPr>
        <p:spPr>
          <a:xfrm>
            <a:off x="5207675" y="3805150"/>
            <a:ext cx="3473100" cy="505200"/>
          </a:xfrm>
          <a:prstGeom prst="rect">
            <a:avLst/>
          </a:prstGeom>
          <a:solidFill>
            <a:srgbClr val="05F2D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File requested</a:t>
            </a:r>
            <a:endParaRPr b="1">
              <a:solidFill>
                <a:srgbClr val="FFFFFF"/>
              </a:solidFill>
              <a:latin typeface="Quicksand"/>
              <a:ea typeface="Quicksand"/>
              <a:cs typeface="Quicksand"/>
              <a:sym typeface="Quicksand"/>
            </a:endParaRPr>
          </a:p>
        </p:txBody>
      </p:sp>
      <p:sp>
        <p:nvSpPr>
          <p:cNvPr id="762" name="Google Shape;762;p116"/>
          <p:cNvSpPr txBox="1"/>
          <p:nvPr/>
        </p:nvSpPr>
        <p:spPr>
          <a:xfrm>
            <a:off x="4104350" y="3861250"/>
            <a:ext cx="1047600" cy="39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094C8A"/>
                </a:solidFill>
                <a:latin typeface="Quicksand"/>
                <a:ea typeface="Quicksand"/>
                <a:cs typeface="Quicksand"/>
                <a:sym typeface="Quicksand"/>
              </a:rPr>
              <a:t>Body</a:t>
            </a:r>
            <a:endParaRPr b="1">
              <a:solidFill>
                <a:srgbClr val="094C8A"/>
              </a:solidFill>
              <a:latin typeface="Quicksand"/>
              <a:ea typeface="Quicksand"/>
              <a:cs typeface="Quicksand"/>
              <a:sym typeface="Quicksan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E6D2F"/>
        </a:solidFill>
      </p:bgPr>
    </p:bg>
    <p:spTree>
      <p:nvGrpSpPr>
        <p:cNvPr id="766" name="Shape 766"/>
        <p:cNvGrpSpPr/>
        <p:nvPr/>
      </p:nvGrpSpPr>
      <p:grpSpPr>
        <a:xfrm>
          <a:off x="0" y="0"/>
          <a:ext cx="0" cy="0"/>
          <a:chOff x="0" y="0"/>
          <a:chExt cx="0" cy="0"/>
        </a:xfrm>
      </p:grpSpPr>
      <p:sp>
        <p:nvSpPr>
          <p:cNvPr id="767" name="Google Shape;767;p117"/>
          <p:cNvSpPr/>
          <p:nvPr/>
        </p:nvSpPr>
        <p:spPr>
          <a:xfrm>
            <a:off x="575100" y="1111525"/>
            <a:ext cx="3473100" cy="572700"/>
          </a:xfrm>
          <a:prstGeom prst="rect">
            <a:avLst/>
          </a:prstGeom>
          <a:solidFill>
            <a:srgbClr val="35F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117"/>
          <p:cNvSpPr/>
          <p:nvPr/>
        </p:nvSpPr>
        <p:spPr>
          <a:xfrm>
            <a:off x="575100" y="1818225"/>
            <a:ext cx="3473100" cy="1822500"/>
          </a:xfrm>
          <a:prstGeom prst="rect">
            <a:avLst/>
          </a:prstGeom>
          <a:solidFill>
            <a:srgbClr val="05F2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Quicksand"/>
                <a:ea typeface="Quicksand"/>
                <a:cs typeface="Quicksand"/>
                <a:sym typeface="Quicksand"/>
              </a:rPr>
              <a:t>Name1: value1</a:t>
            </a:r>
            <a:endParaRPr b="1">
              <a:solidFill>
                <a:srgbClr val="FFFFFF"/>
              </a:solidFill>
              <a:latin typeface="Quicksand"/>
              <a:ea typeface="Quicksand"/>
              <a:cs typeface="Quicksand"/>
              <a:sym typeface="Quicksand"/>
            </a:endParaRPr>
          </a:p>
          <a:p>
            <a:pPr indent="0" lvl="0" marL="0" rtl="0" algn="l">
              <a:spcBef>
                <a:spcPts val="0"/>
              </a:spcBef>
              <a:spcAft>
                <a:spcPts val="0"/>
              </a:spcAft>
              <a:buNone/>
            </a:pPr>
            <a:r>
              <a:rPr b="1" lang="en">
                <a:solidFill>
                  <a:srgbClr val="FFFFFF"/>
                </a:solidFill>
                <a:latin typeface="Quicksand"/>
                <a:ea typeface="Quicksand"/>
                <a:cs typeface="Quicksand"/>
                <a:sym typeface="Quicksand"/>
              </a:rPr>
              <a:t>Name2: value2</a:t>
            </a:r>
            <a:endParaRPr b="1">
              <a:solidFill>
                <a:srgbClr val="FFFFFF"/>
              </a:solidFill>
              <a:latin typeface="Quicksand"/>
              <a:ea typeface="Quicksand"/>
              <a:cs typeface="Quicksand"/>
              <a:sym typeface="Quicksand"/>
            </a:endParaRPr>
          </a:p>
          <a:p>
            <a:pPr indent="0" lvl="0" marL="0" rtl="0" algn="l">
              <a:spcBef>
                <a:spcPts val="0"/>
              </a:spcBef>
              <a:spcAft>
                <a:spcPts val="0"/>
              </a:spcAft>
              <a:buNone/>
            </a:pPr>
            <a:r>
              <a:rPr b="1" lang="en">
                <a:solidFill>
                  <a:srgbClr val="FFFFFF"/>
                </a:solidFill>
                <a:latin typeface="Quicksand"/>
                <a:ea typeface="Quicksand"/>
                <a:cs typeface="Quicksand"/>
                <a:sym typeface="Quicksand"/>
              </a:rPr>
              <a:t>Name3: value3</a:t>
            </a:r>
            <a:endParaRPr b="1">
              <a:solidFill>
                <a:srgbClr val="FFFFFF"/>
              </a:solidFill>
              <a:latin typeface="Quicksand"/>
              <a:ea typeface="Quicksand"/>
              <a:cs typeface="Quicksand"/>
              <a:sym typeface="Quicksand"/>
            </a:endParaRPr>
          </a:p>
        </p:txBody>
      </p:sp>
      <p:sp>
        <p:nvSpPr>
          <p:cNvPr id="769" name="Google Shape;769;p117"/>
          <p:cNvSpPr/>
          <p:nvPr/>
        </p:nvSpPr>
        <p:spPr>
          <a:xfrm>
            <a:off x="5107150" y="1111525"/>
            <a:ext cx="3473100" cy="572700"/>
          </a:xfrm>
          <a:prstGeom prst="rect">
            <a:avLst/>
          </a:prstGeom>
          <a:solidFill>
            <a:srgbClr val="05F2D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GET  /products/myproduct.html  HTTP/1.1</a:t>
            </a:r>
            <a:endParaRPr b="1">
              <a:solidFill>
                <a:srgbClr val="FFFFFF"/>
              </a:solidFill>
              <a:latin typeface="Quicksand"/>
              <a:ea typeface="Quicksand"/>
              <a:cs typeface="Quicksand"/>
              <a:sym typeface="Quicksand"/>
            </a:endParaRPr>
          </a:p>
        </p:txBody>
      </p:sp>
      <p:sp>
        <p:nvSpPr>
          <p:cNvPr id="770" name="Google Shape;770;p117"/>
          <p:cNvSpPr/>
          <p:nvPr/>
        </p:nvSpPr>
        <p:spPr>
          <a:xfrm>
            <a:off x="5107150" y="1814913"/>
            <a:ext cx="3473100" cy="1822500"/>
          </a:xfrm>
          <a:prstGeom prst="rect">
            <a:avLst/>
          </a:prstGeom>
          <a:solidFill>
            <a:srgbClr val="05F2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Quicksand"/>
                <a:ea typeface="Quicksand"/>
                <a:cs typeface="Quicksand"/>
                <a:sym typeface="Quicksand"/>
              </a:rPr>
              <a:t>Host: www.mywebsite.com</a:t>
            </a:r>
            <a:endParaRPr b="1">
              <a:solidFill>
                <a:schemeClr val="lt1"/>
              </a:solidFill>
              <a:latin typeface="Quicksand"/>
              <a:ea typeface="Quicksand"/>
              <a:cs typeface="Quicksand"/>
              <a:sym typeface="Quicksand"/>
            </a:endParaRPr>
          </a:p>
          <a:p>
            <a:pPr indent="0" lvl="0" marL="0" rtl="0" algn="l">
              <a:spcBef>
                <a:spcPts val="0"/>
              </a:spcBef>
              <a:spcAft>
                <a:spcPts val="0"/>
              </a:spcAft>
              <a:buNone/>
            </a:pPr>
            <a:r>
              <a:rPr b="1" lang="en">
                <a:solidFill>
                  <a:schemeClr val="lt1"/>
                </a:solidFill>
                <a:latin typeface="Quicksand"/>
                <a:ea typeface="Quicksand"/>
                <a:cs typeface="Quicksand"/>
                <a:sym typeface="Quicksand"/>
              </a:rPr>
              <a:t>Accept-language: en-us</a:t>
            </a:r>
            <a:endParaRPr b="1">
              <a:solidFill>
                <a:schemeClr val="lt1"/>
              </a:solidFill>
              <a:latin typeface="Quicksand"/>
              <a:ea typeface="Quicksand"/>
              <a:cs typeface="Quicksand"/>
              <a:sym typeface="Quicksand"/>
            </a:endParaRPr>
          </a:p>
          <a:p>
            <a:pPr indent="0" lvl="0" marL="0" rtl="0" algn="l">
              <a:spcBef>
                <a:spcPts val="0"/>
              </a:spcBef>
              <a:spcAft>
                <a:spcPts val="0"/>
              </a:spcAft>
              <a:buNone/>
            </a:pPr>
            <a:r>
              <a:rPr b="1" lang="en">
                <a:solidFill>
                  <a:schemeClr val="lt1"/>
                </a:solidFill>
                <a:latin typeface="Quicksand"/>
                <a:ea typeface="Quicksand"/>
                <a:cs typeface="Quicksand"/>
                <a:sym typeface="Quicksand"/>
              </a:rPr>
              <a:t>Accept: text/html</a:t>
            </a:r>
            <a:endParaRPr b="1">
              <a:solidFill>
                <a:srgbClr val="FFFFFF"/>
              </a:solidFill>
              <a:latin typeface="Quicksand"/>
              <a:ea typeface="Quicksand"/>
              <a:cs typeface="Quicksand"/>
              <a:sym typeface="Quicksand"/>
            </a:endParaRPr>
          </a:p>
        </p:txBody>
      </p:sp>
      <p:sp>
        <p:nvSpPr>
          <p:cNvPr id="771" name="Google Shape;771;p117"/>
          <p:cNvSpPr txBox="1"/>
          <p:nvPr/>
        </p:nvSpPr>
        <p:spPr>
          <a:xfrm>
            <a:off x="4048200" y="1201375"/>
            <a:ext cx="1047600" cy="39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094C8A"/>
                </a:solidFill>
                <a:latin typeface="Quicksand"/>
                <a:ea typeface="Quicksand"/>
                <a:cs typeface="Quicksand"/>
                <a:sym typeface="Quicksand"/>
              </a:rPr>
              <a:t>Start line</a:t>
            </a:r>
            <a:endParaRPr b="1">
              <a:solidFill>
                <a:srgbClr val="094C8A"/>
              </a:solidFill>
              <a:latin typeface="Quicksand"/>
              <a:ea typeface="Quicksand"/>
              <a:cs typeface="Quicksand"/>
              <a:sym typeface="Quicksand"/>
            </a:endParaRPr>
          </a:p>
        </p:txBody>
      </p:sp>
      <p:sp>
        <p:nvSpPr>
          <p:cNvPr id="772" name="Google Shape;772;p117"/>
          <p:cNvSpPr txBox="1"/>
          <p:nvPr/>
        </p:nvSpPr>
        <p:spPr>
          <a:xfrm>
            <a:off x="4053875" y="2454625"/>
            <a:ext cx="1047600" cy="39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094C8A"/>
                </a:solidFill>
                <a:latin typeface="Quicksand"/>
                <a:ea typeface="Quicksand"/>
                <a:cs typeface="Quicksand"/>
                <a:sym typeface="Quicksand"/>
              </a:rPr>
              <a:t>Headers</a:t>
            </a:r>
            <a:endParaRPr b="1">
              <a:solidFill>
                <a:srgbClr val="094C8A"/>
              </a:solidFill>
              <a:latin typeface="Quicksand"/>
              <a:ea typeface="Quicksand"/>
              <a:cs typeface="Quicksand"/>
              <a:sym typeface="Quicksand"/>
            </a:endParaRPr>
          </a:p>
        </p:txBody>
      </p:sp>
      <p:sp>
        <p:nvSpPr>
          <p:cNvPr id="773" name="Google Shape;773;p117"/>
          <p:cNvSpPr txBox="1"/>
          <p:nvPr/>
        </p:nvSpPr>
        <p:spPr>
          <a:xfrm>
            <a:off x="563750" y="1118150"/>
            <a:ext cx="3473100" cy="572700"/>
          </a:xfrm>
          <a:prstGeom prst="rect">
            <a:avLst/>
          </a:prstGeom>
          <a:solidFill>
            <a:srgbClr val="05F2D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Method  path/to/file.ext  http/version</a:t>
            </a:r>
            <a:endParaRPr b="1">
              <a:solidFill>
                <a:schemeClr val="lt1"/>
              </a:solidFill>
              <a:latin typeface="Quicksand"/>
              <a:ea typeface="Quicksand"/>
              <a:cs typeface="Quicksand"/>
              <a:sym typeface="Quicksand"/>
            </a:endParaRPr>
          </a:p>
        </p:txBody>
      </p:sp>
      <p:cxnSp>
        <p:nvCxnSpPr>
          <p:cNvPr id="774" name="Google Shape;774;p117"/>
          <p:cNvCxnSpPr>
            <a:endCxn id="775" idx="0"/>
          </p:cNvCxnSpPr>
          <p:nvPr/>
        </p:nvCxnSpPr>
        <p:spPr>
          <a:xfrm flipH="1">
            <a:off x="1109200" y="1562200"/>
            <a:ext cx="1906200" cy="2205900"/>
          </a:xfrm>
          <a:prstGeom prst="straightConnector1">
            <a:avLst/>
          </a:prstGeom>
          <a:noFill/>
          <a:ln cap="flat" cmpd="sng" w="28575">
            <a:solidFill>
              <a:srgbClr val="102269"/>
            </a:solidFill>
            <a:prstDash val="solid"/>
            <a:round/>
            <a:headEnd len="med" w="med" type="none"/>
            <a:tailEnd len="med" w="med" type="triangle"/>
          </a:ln>
        </p:spPr>
      </p:cxnSp>
      <p:sp>
        <p:nvSpPr>
          <p:cNvPr id="775" name="Google Shape;775;p117"/>
          <p:cNvSpPr txBox="1"/>
          <p:nvPr/>
        </p:nvSpPr>
        <p:spPr>
          <a:xfrm>
            <a:off x="201100" y="3768100"/>
            <a:ext cx="1816200" cy="84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094C8A"/>
                </a:solidFill>
                <a:latin typeface="Quicksand"/>
                <a:ea typeface="Quicksand"/>
                <a:cs typeface="Quicksand"/>
                <a:sym typeface="Quicksand"/>
              </a:rPr>
              <a:t>The method is a command that tells the server what to do</a:t>
            </a:r>
            <a:endParaRPr b="1">
              <a:solidFill>
                <a:srgbClr val="094C8A"/>
              </a:solidFill>
              <a:latin typeface="Quicksand"/>
              <a:ea typeface="Quicksand"/>
              <a:cs typeface="Quicksand"/>
              <a:sym typeface="Quicksand"/>
            </a:endParaRPr>
          </a:p>
        </p:txBody>
      </p:sp>
      <p:sp>
        <p:nvSpPr>
          <p:cNvPr id="776" name="Google Shape;776;p117"/>
          <p:cNvSpPr/>
          <p:nvPr/>
        </p:nvSpPr>
        <p:spPr>
          <a:xfrm>
            <a:off x="3455776" y="4186838"/>
            <a:ext cx="1355508" cy="636120"/>
          </a:xfrm>
          <a:prstGeom prst="cloud">
            <a:avLst/>
          </a:prstGeom>
          <a:solidFill>
            <a:srgbClr val="F3F3F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094C8A"/>
                </a:solidFill>
                <a:latin typeface="Quicksand"/>
                <a:ea typeface="Quicksand"/>
                <a:cs typeface="Quicksand"/>
                <a:sym typeface="Quicksand"/>
              </a:rPr>
              <a:t>Internet</a:t>
            </a:r>
            <a:endParaRPr b="1">
              <a:solidFill>
                <a:srgbClr val="094C8A"/>
              </a:solidFill>
              <a:latin typeface="Quicksand"/>
              <a:ea typeface="Quicksand"/>
              <a:cs typeface="Quicksand"/>
              <a:sym typeface="Quicksand"/>
            </a:endParaRPr>
          </a:p>
        </p:txBody>
      </p:sp>
      <p:pic>
        <p:nvPicPr>
          <p:cNvPr id="777" name="Google Shape;777;p117"/>
          <p:cNvPicPr preferRelativeResize="0"/>
          <p:nvPr/>
        </p:nvPicPr>
        <p:blipFill>
          <a:blip r:embed="rId3">
            <a:alphaModFix/>
          </a:blip>
          <a:stretch>
            <a:fillRect/>
          </a:stretch>
        </p:blipFill>
        <p:spPr>
          <a:xfrm>
            <a:off x="1963449" y="4130494"/>
            <a:ext cx="748800" cy="748815"/>
          </a:xfrm>
          <a:prstGeom prst="rect">
            <a:avLst/>
          </a:prstGeom>
          <a:noFill/>
          <a:ln>
            <a:noFill/>
          </a:ln>
        </p:spPr>
      </p:pic>
      <p:pic>
        <p:nvPicPr>
          <p:cNvPr id="778" name="Google Shape;778;p117"/>
          <p:cNvPicPr preferRelativeResize="0"/>
          <p:nvPr/>
        </p:nvPicPr>
        <p:blipFill>
          <a:blip r:embed="rId4">
            <a:alphaModFix/>
          </a:blip>
          <a:stretch>
            <a:fillRect/>
          </a:stretch>
        </p:blipFill>
        <p:spPr>
          <a:xfrm>
            <a:off x="2271325" y="4236100"/>
            <a:ext cx="267825" cy="267825"/>
          </a:xfrm>
          <a:prstGeom prst="rect">
            <a:avLst/>
          </a:prstGeom>
          <a:noFill/>
          <a:ln>
            <a:noFill/>
          </a:ln>
        </p:spPr>
      </p:pic>
      <p:pic>
        <p:nvPicPr>
          <p:cNvPr id="779" name="Google Shape;779;p117"/>
          <p:cNvPicPr preferRelativeResize="0"/>
          <p:nvPr/>
        </p:nvPicPr>
        <p:blipFill>
          <a:blip r:embed="rId5">
            <a:alphaModFix/>
          </a:blip>
          <a:stretch>
            <a:fillRect/>
          </a:stretch>
        </p:blipFill>
        <p:spPr>
          <a:xfrm>
            <a:off x="5497371" y="4218436"/>
            <a:ext cx="572700" cy="572700"/>
          </a:xfrm>
          <a:prstGeom prst="rect">
            <a:avLst/>
          </a:prstGeom>
          <a:noFill/>
          <a:ln>
            <a:noFill/>
          </a:ln>
        </p:spPr>
      </p:pic>
      <p:sp>
        <p:nvSpPr>
          <p:cNvPr id="780" name="Google Shape;780;p117"/>
          <p:cNvSpPr/>
          <p:nvPr/>
        </p:nvSpPr>
        <p:spPr>
          <a:xfrm>
            <a:off x="1035451" y="162302"/>
            <a:ext cx="7073100" cy="7488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b="1" lang="en" sz="4500">
                <a:solidFill>
                  <a:schemeClr val="lt1"/>
                </a:solidFill>
                <a:latin typeface="Quicksand"/>
                <a:ea typeface="Quicksand"/>
                <a:cs typeface="Quicksand"/>
                <a:sym typeface="Quicksand"/>
              </a:rPr>
              <a:t>HTTP Requests</a:t>
            </a:r>
            <a:endParaRPr b="1" sz="4500">
              <a:solidFill>
                <a:schemeClr val="lt1"/>
              </a:solidFill>
              <a:latin typeface="Quicksand"/>
              <a:ea typeface="Quicksand"/>
              <a:cs typeface="Quicksand"/>
              <a:sym typeface="Quicksand"/>
            </a:endParaRPr>
          </a:p>
        </p:txBody>
      </p:sp>
      <p:sp>
        <p:nvSpPr>
          <p:cNvPr id="781" name="Google Shape;781;p117"/>
          <p:cNvSpPr/>
          <p:nvPr/>
        </p:nvSpPr>
        <p:spPr>
          <a:xfrm flipH="1" rot="10800000">
            <a:off x="2797659" y="4372800"/>
            <a:ext cx="572700" cy="267900"/>
          </a:xfrm>
          <a:prstGeom prst="rightArrow">
            <a:avLst>
              <a:gd fmla="val 50000" name="adj1"/>
              <a:gd fmla="val 50000" name="adj2"/>
            </a:avLst>
          </a:prstGeom>
          <a:solidFill>
            <a:srgbClr val="17E7C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117"/>
          <p:cNvSpPr/>
          <p:nvPr/>
        </p:nvSpPr>
        <p:spPr>
          <a:xfrm flipH="1" rot="10800000">
            <a:off x="4867984" y="4372800"/>
            <a:ext cx="572700" cy="267900"/>
          </a:xfrm>
          <a:prstGeom prst="rightArrow">
            <a:avLst>
              <a:gd fmla="val 50000" name="adj1"/>
              <a:gd fmla="val 50000" name="adj2"/>
            </a:avLst>
          </a:prstGeom>
          <a:solidFill>
            <a:srgbClr val="17E7C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83" name="Google Shape;783;p117"/>
          <p:cNvCxnSpPr>
            <a:endCxn id="784" idx="0"/>
          </p:cNvCxnSpPr>
          <p:nvPr/>
        </p:nvCxnSpPr>
        <p:spPr>
          <a:xfrm>
            <a:off x="6210525" y="3116350"/>
            <a:ext cx="905400" cy="525900"/>
          </a:xfrm>
          <a:prstGeom prst="straightConnector1">
            <a:avLst/>
          </a:prstGeom>
          <a:noFill/>
          <a:ln cap="flat" cmpd="sng" w="28575">
            <a:solidFill>
              <a:srgbClr val="102269"/>
            </a:solidFill>
            <a:prstDash val="solid"/>
            <a:round/>
            <a:headEnd len="med" w="med" type="none"/>
            <a:tailEnd len="med" w="med" type="triangle"/>
          </a:ln>
        </p:spPr>
      </p:cxnSp>
      <p:sp>
        <p:nvSpPr>
          <p:cNvPr id="784" name="Google Shape;784;p117"/>
          <p:cNvSpPr txBox="1"/>
          <p:nvPr/>
        </p:nvSpPr>
        <p:spPr>
          <a:xfrm>
            <a:off x="5900625" y="3642250"/>
            <a:ext cx="2430600" cy="63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94C8A"/>
                </a:solidFill>
                <a:latin typeface="Quicksand"/>
                <a:ea typeface="Quicksand"/>
                <a:cs typeface="Quicksand"/>
                <a:sym typeface="Quicksand"/>
              </a:rPr>
              <a:t>fileType/ext - Tells what the type of file is i.e. image/gif  text/html</a:t>
            </a:r>
            <a:endParaRPr b="1">
              <a:solidFill>
                <a:srgbClr val="094C8A"/>
              </a:solidFill>
              <a:latin typeface="Quicksand"/>
              <a:ea typeface="Quicksand"/>
              <a:cs typeface="Quicksand"/>
              <a:sym typeface="Quicksa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E6D2F"/>
        </a:solidFill>
      </p:bgPr>
    </p:bg>
    <p:spTree>
      <p:nvGrpSpPr>
        <p:cNvPr id="788" name="Shape 788"/>
        <p:cNvGrpSpPr/>
        <p:nvPr/>
      </p:nvGrpSpPr>
      <p:grpSpPr>
        <a:xfrm>
          <a:off x="0" y="0"/>
          <a:ext cx="0" cy="0"/>
          <a:chOff x="0" y="0"/>
          <a:chExt cx="0" cy="0"/>
        </a:xfrm>
      </p:grpSpPr>
      <p:sp>
        <p:nvSpPr>
          <p:cNvPr id="789" name="Google Shape;789;p118"/>
          <p:cNvSpPr txBox="1"/>
          <p:nvPr>
            <p:ph idx="1" type="body"/>
          </p:nvPr>
        </p:nvSpPr>
        <p:spPr>
          <a:xfrm>
            <a:off x="311700" y="1691200"/>
            <a:ext cx="3999900" cy="3559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FFFFFF"/>
                </a:solidFill>
              </a:rPr>
              <a:t>GET</a:t>
            </a:r>
            <a:r>
              <a:rPr b="1" lang="en">
                <a:solidFill>
                  <a:srgbClr val="FFFFFF"/>
                </a:solidFill>
              </a:rPr>
              <a:t> </a:t>
            </a:r>
            <a:endParaRPr b="1">
              <a:solidFill>
                <a:srgbClr val="FFFFFF"/>
              </a:solidFill>
            </a:endParaRPr>
          </a:p>
          <a:p>
            <a:pPr indent="0" lvl="0" marL="0" rtl="0" algn="l">
              <a:spcBef>
                <a:spcPts val="1600"/>
              </a:spcBef>
              <a:spcAft>
                <a:spcPts val="0"/>
              </a:spcAft>
              <a:buNone/>
            </a:pPr>
            <a:r>
              <a:rPr b="1" lang="en">
                <a:solidFill>
                  <a:srgbClr val="FFFFFF"/>
                </a:solidFill>
              </a:rPr>
              <a:t>is used for fetching documents/html and is requested from a specified source</a:t>
            </a:r>
            <a:endParaRPr b="1">
              <a:solidFill>
                <a:srgbClr val="FFFFFF"/>
              </a:solidFill>
            </a:endParaRPr>
          </a:p>
          <a:p>
            <a:pPr indent="-317500" lvl="0" marL="457200" rtl="0" algn="l">
              <a:spcBef>
                <a:spcPts val="1600"/>
              </a:spcBef>
              <a:spcAft>
                <a:spcPts val="0"/>
              </a:spcAft>
              <a:buClr>
                <a:srgbClr val="FFFFFF"/>
              </a:buClr>
              <a:buSzPts val="1400"/>
              <a:buChar char="●"/>
            </a:pPr>
            <a:r>
              <a:rPr lang="en">
                <a:solidFill>
                  <a:srgbClr val="FFFFFF"/>
                </a:solidFill>
              </a:rPr>
              <a:t>Most often used for requesting a doc/retrieving data from the server</a:t>
            </a:r>
            <a:endParaRPr>
              <a:solidFill>
                <a:srgbClr val="FFFFFF"/>
              </a:solidFill>
            </a:endParaRPr>
          </a:p>
          <a:p>
            <a:pPr indent="-317500" lvl="0" marL="457200" rtl="0" algn="l">
              <a:spcBef>
                <a:spcPts val="0"/>
              </a:spcBef>
              <a:spcAft>
                <a:spcPts val="0"/>
              </a:spcAft>
              <a:buClr>
                <a:srgbClr val="FFFFFF"/>
              </a:buClr>
              <a:buSzPts val="1400"/>
              <a:buChar char="●"/>
            </a:pPr>
            <a:r>
              <a:rPr lang="en">
                <a:solidFill>
                  <a:srgbClr val="FFFFFF"/>
                </a:solidFill>
              </a:rPr>
              <a:t>Not to be used when dealing with sensitive data</a:t>
            </a:r>
            <a:endParaRPr>
              <a:solidFill>
                <a:srgbClr val="FFFFFF"/>
              </a:solidFill>
            </a:endParaRPr>
          </a:p>
        </p:txBody>
      </p:sp>
      <p:sp>
        <p:nvSpPr>
          <p:cNvPr id="790" name="Google Shape;790;p118"/>
          <p:cNvSpPr txBox="1"/>
          <p:nvPr>
            <p:ph idx="2" type="body"/>
          </p:nvPr>
        </p:nvSpPr>
        <p:spPr>
          <a:xfrm>
            <a:off x="4832400" y="1691200"/>
            <a:ext cx="3999900" cy="3559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FFFFFF"/>
                </a:solidFill>
              </a:rPr>
              <a:t>POST </a:t>
            </a:r>
            <a:endParaRPr b="1" sz="3000">
              <a:solidFill>
                <a:srgbClr val="FFFFFF"/>
              </a:solidFill>
            </a:endParaRPr>
          </a:p>
          <a:p>
            <a:pPr indent="0" lvl="0" marL="0" rtl="0" algn="l">
              <a:spcBef>
                <a:spcPts val="1600"/>
              </a:spcBef>
              <a:spcAft>
                <a:spcPts val="0"/>
              </a:spcAft>
              <a:buNone/>
            </a:pPr>
            <a:r>
              <a:rPr b="1" lang="en">
                <a:solidFill>
                  <a:srgbClr val="FFFFFF"/>
                </a:solidFill>
              </a:rPr>
              <a:t>is used for updating/submitting data to be processed to a specified resource</a:t>
            </a:r>
            <a:endParaRPr b="1">
              <a:solidFill>
                <a:srgbClr val="FFFFFF"/>
              </a:solidFill>
            </a:endParaRPr>
          </a:p>
          <a:p>
            <a:pPr indent="-317500" lvl="0" marL="457200" rtl="0" algn="l">
              <a:spcBef>
                <a:spcPts val="1600"/>
              </a:spcBef>
              <a:spcAft>
                <a:spcPts val="0"/>
              </a:spcAft>
              <a:buClr>
                <a:srgbClr val="FFFFFF"/>
              </a:buClr>
              <a:buSzPts val="1400"/>
              <a:buChar char="●"/>
            </a:pPr>
            <a:r>
              <a:rPr lang="en">
                <a:solidFill>
                  <a:srgbClr val="FFFFFF"/>
                </a:solidFill>
              </a:rPr>
              <a:t>Reloading page/form sends new data to server to be stored</a:t>
            </a:r>
            <a:endParaRPr>
              <a:solidFill>
                <a:srgbClr val="FFFFFF"/>
              </a:solidFill>
            </a:endParaRPr>
          </a:p>
        </p:txBody>
      </p:sp>
      <p:pic>
        <p:nvPicPr>
          <p:cNvPr id="791" name="Google Shape;791;p118"/>
          <p:cNvPicPr preferRelativeResize="0"/>
          <p:nvPr/>
        </p:nvPicPr>
        <p:blipFill>
          <a:blip r:embed="rId3">
            <a:alphaModFix/>
          </a:blip>
          <a:stretch>
            <a:fillRect/>
          </a:stretch>
        </p:blipFill>
        <p:spPr>
          <a:xfrm>
            <a:off x="986800" y="1549050"/>
            <a:ext cx="800150" cy="800150"/>
          </a:xfrm>
          <a:prstGeom prst="rect">
            <a:avLst/>
          </a:prstGeom>
          <a:noFill/>
          <a:ln>
            <a:noFill/>
          </a:ln>
        </p:spPr>
      </p:pic>
      <p:pic>
        <p:nvPicPr>
          <p:cNvPr id="792" name="Google Shape;792;p118"/>
          <p:cNvPicPr preferRelativeResize="0"/>
          <p:nvPr/>
        </p:nvPicPr>
        <p:blipFill>
          <a:blip r:embed="rId4">
            <a:alphaModFix/>
          </a:blip>
          <a:stretch>
            <a:fillRect/>
          </a:stretch>
        </p:blipFill>
        <p:spPr>
          <a:xfrm>
            <a:off x="5343025" y="1549062"/>
            <a:ext cx="800150" cy="800127"/>
          </a:xfrm>
          <a:prstGeom prst="rect">
            <a:avLst/>
          </a:prstGeom>
          <a:noFill/>
          <a:ln>
            <a:noFill/>
          </a:ln>
        </p:spPr>
      </p:pic>
      <p:sp>
        <p:nvSpPr>
          <p:cNvPr id="793" name="Google Shape;793;p118"/>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b="1" lang="en" sz="3000">
                <a:solidFill>
                  <a:schemeClr val="lt1"/>
                </a:solidFill>
                <a:latin typeface="Quicksand"/>
                <a:ea typeface="Quicksand"/>
                <a:cs typeface="Quicksand"/>
                <a:sym typeface="Quicksand"/>
              </a:rPr>
              <a:t>Types of methods for HTTP requests</a:t>
            </a:r>
            <a:endParaRPr b="1" sz="3000">
              <a:solidFill>
                <a:schemeClr val="lt1"/>
              </a:solidFill>
              <a:latin typeface="Quicksand"/>
              <a:ea typeface="Quicksand"/>
              <a:cs typeface="Quicksand"/>
              <a:sym typeface="Quicksan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sp>
        <p:nvSpPr>
          <p:cNvPr id="352" name="Google Shape;352;p83"/>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rgbClr val="FFFFFF"/>
                </a:solidFill>
                <a:latin typeface="Quicksand"/>
                <a:ea typeface="Quicksand"/>
                <a:cs typeface="Quicksand"/>
                <a:sym typeface="Quicksand"/>
              </a:rPr>
              <a:t>&lt;HTML: what is it?/&gt;</a:t>
            </a:r>
            <a:endParaRPr b="1" sz="4500">
              <a:solidFill>
                <a:srgbClr val="FFFFFF"/>
              </a:solidFill>
              <a:latin typeface="Quicksand"/>
              <a:ea typeface="Quicksand"/>
              <a:cs typeface="Quicksand"/>
              <a:sym typeface="Quicksand"/>
            </a:endParaRPr>
          </a:p>
        </p:txBody>
      </p:sp>
      <p:sp>
        <p:nvSpPr>
          <p:cNvPr id="353" name="Google Shape;353;p83"/>
          <p:cNvSpPr/>
          <p:nvPr/>
        </p:nvSpPr>
        <p:spPr>
          <a:xfrm>
            <a:off x="1086500" y="1237300"/>
            <a:ext cx="6879300" cy="654300"/>
          </a:xfrm>
          <a:prstGeom prst="roundRect">
            <a:avLst>
              <a:gd fmla="val 16667" name="adj"/>
            </a:avLst>
          </a:prstGeom>
          <a:solidFill>
            <a:srgbClr val="094C8A"/>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SzPts val="1100"/>
              <a:buNone/>
            </a:pPr>
            <a:r>
              <a:rPr b="1" lang="en">
                <a:solidFill>
                  <a:srgbClr val="FFFFFF"/>
                </a:solidFill>
                <a:latin typeface="Quicksand"/>
                <a:ea typeface="Quicksand"/>
                <a:cs typeface="Quicksand"/>
                <a:sym typeface="Quicksand"/>
              </a:rPr>
              <a:t>Hypertext Markup Language</a:t>
            </a:r>
            <a:endParaRPr b="1" sz="2400">
              <a:solidFill>
                <a:srgbClr val="05F2D0"/>
              </a:solidFill>
              <a:latin typeface="Quicksand"/>
              <a:ea typeface="Quicksand"/>
              <a:cs typeface="Quicksand"/>
              <a:sym typeface="Quicksand"/>
            </a:endParaRPr>
          </a:p>
        </p:txBody>
      </p:sp>
      <p:sp>
        <p:nvSpPr>
          <p:cNvPr id="354" name="Google Shape;354;p83"/>
          <p:cNvSpPr txBox="1"/>
          <p:nvPr/>
        </p:nvSpPr>
        <p:spPr>
          <a:xfrm>
            <a:off x="1847800" y="2484783"/>
            <a:ext cx="3000000" cy="15942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FFFFFF"/>
              </a:buClr>
              <a:buSzPts val="1100"/>
              <a:buFont typeface="Quicksand"/>
              <a:buChar char="●"/>
            </a:pPr>
            <a:r>
              <a:rPr lang="en" sz="1100">
                <a:solidFill>
                  <a:srgbClr val="FFFFFF"/>
                </a:solidFill>
                <a:latin typeface="Quicksand"/>
                <a:ea typeface="Quicksand"/>
                <a:cs typeface="Quicksand"/>
                <a:sym typeface="Quicksand"/>
              </a:rPr>
              <a:t>markup language- uses tags (&lt;/&gt;) to specify how something should be </a:t>
            </a:r>
            <a:r>
              <a:rPr lang="en" sz="1100">
                <a:solidFill>
                  <a:srgbClr val="17E7C3"/>
                </a:solidFill>
                <a:latin typeface="Quicksand"/>
                <a:ea typeface="Quicksand"/>
                <a:cs typeface="Quicksand"/>
                <a:sym typeface="Quicksand"/>
              </a:rPr>
              <a:t>displayed</a:t>
            </a:r>
            <a:endParaRPr sz="1100">
              <a:solidFill>
                <a:srgbClr val="17E7C3"/>
              </a:solidFill>
              <a:latin typeface="Quicksand"/>
              <a:ea typeface="Quicksand"/>
              <a:cs typeface="Quicksand"/>
              <a:sym typeface="Quicksand"/>
            </a:endParaRPr>
          </a:p>
          <a:p>
            <a:pPr indent="-298450" lvl="0" marL="457200" rtl="0" algn="l">
              <a:spcBef>
                <a:spcPts val="0"/>
              </a:spcBef>
              <a:spcAft>
                <a:spcPts val="0"/>
              </a:spcAft>
              <a:buClr>
                <a:srgbClr val="FFFFFF"/>
              </a:buClr>
              <a:buSzPts val="1100"/>
              <a:buFont typeface="Quicksand"/>
              <a:buChar char="●"/>
            </a:pPr>
            <a:r>
              <a:rPr lang="en" sz="1100">
                <a:solidFill>
                  <a:srgbClr val="FFFFFF"/>
                </a:solidFill>
                <a:latin typeface="Quicksand"/>
                <a:ea typeface="Quicksand"/>
                <a:cs typeface="Quicksand"/>
                <a:sym typeface="Quicksand"/>
              </a:rPr>
              <a:t>describes the </a:t>
            </a:r>
            <a:r>
              <a:rPr lang="en" sz="1100">
                <a:solidFill>
                  <a:srgbClr val="17E7C3"/>
                </a:solidFill>
                <a:latin typeface="Quicksand"/>
                <a:ea typeface="Quicksand"/>
                <a:cs typeface="Quicksand"/>
                <a:sym typeface="Quicksand"/>
              </a:rPr>
              <a:t>structure </a:t>
            </a:r>
            <a:r>
              <a:rPr lang="en" sz="1100">
                <a:solidFill>
                  <a:srgbClr val="FFFFFF"/>
                </a:solidFill>
                <a:latin typeface="Quicksand"/>
                <a:ea typeface="Quicksand"/>
                <a:cs typeface="Quicksand"/>
                <a:sym typeface="Quicksand"/>
              </a:rPr>
              <a:t>of web pages</a:t>
            </a:r>
            <a:endParaRPr sz="1100">
              <a:solidFill>
                <a:srgbClr val="FFFFFF"/>
              </a:solidFill>
              <a:latin typeface="Quicksand"/>
              <a:ea typeface="Quicksand"/>
              <a:cs typeface="Quicksand"/>
              <a:sym typeface="Quicksand"/>
            </a:endParaRPr>
          </a:p>
          <a:p>
            <a:pPr indent="-298450" lvl="0" marL="457200" rtl="0" algn="l">
              <a:spcBef>
                <a:spcPts val="0"/>
              </a:spcBef>
              <a:spcAft>
                <a:spcPts val="0"/>
              </a:spcAft>
              <a:buClr>
                <a:srgbClr val="FFFFFF"/>
              </a:buClr>
              <a:buSzPts val="1100"/>
              <a:buFont typeface="Quicksand"/>
              <a:buChar char="●"/>
            </a:pPr>
            <a:r>
              <a:rPr lang="en" sz="1100">
                <a:solidFill>
                  <a:srgbClr val="FFFFFF"/>
                </a:solidFill>
                <a:latin typeface="Quicksand"/>
                <a:ea typeface="Quicksand"/>
                <a:cs typeface="Quicksand"/>
                <a:sym typeface="Quicksand"/>
              </a:rPr>
              <a:t>different tags accomplish different things</a:t>
            </a:r>
            <a:endParaRPr sz="1100">
              <a:solidFill>
                <a:srgbClr val="FFFFFF"/>
              </a:solidFill>
              <a:latin typeface="Quicksand"/>
              <a:ea typeface="Quicksand"/>
              <a:cs typeface="Quicksand"/>
              <a:sym typeface="Quicksand"/>
            </a:endParaRPr>
          </a:p>
        </p:txBody>
      </p:sp>
      <p:pic>
        <p:nvPicPr>
          <p:cNvPr id="355" name="Google Shape;355;p83"/>
          <p:cNvPicPr preferRelativeResize="0"/>
          <p:nvPr/>
        </p:nvPicPr>
        <p:blipFill>
          <a:blip r:embed="rId3">
            <a:alphaModFix/>
          </a:blip>
          <a:stretch>
            <a:fillRect/>
          </a:stretch>
        </p:blipFill>
        <p:spPr>
          <a:xfrm>
            <a:off x="7342250" y="1459000"/>
            <a:ext cx="532026" cy="532026"/>
          </a:xfrm>
          <a:prstGeom prst="rect">
            <a:avLst/>
          </a:prstGeom>
          <a:noFill/>
          <a:ln>
            <a:noFill/>
          </a:ln>
        </p:spPr>
      </p:pic>
      <p:sp>
        <p:nvSpPr>
          <p:cNvPr id="356" name="Google Shape;356;p83"/>
          <p:cNvSpPr txBox="1"/>
          <p:nvPr/>
        </p:nvSpPr>
        <p:spPr>
          <a:xfrm>
            <a:off x="7491500" y="919450"/>
            <a:ext cx="795000" cy="19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rgbClr val="FFFFFF"/>
                </a:solidFill>
                <a:latin typeface="Quicksand"/>
                <a:ea typeface="Quicksand"/>
                <a:cs typeface="Quicksand"/>
                <a:sym typeface="Quicksand"/>
              </a:rPr>
              <a:t>im glad u asked</a:t>
            </a:r>
            <a:endParaRPr sz="700">
              <a:solidFill>
                <a:srgbClr val="FFFFFF"/>
              </a:solidFill>
              <a:latin typeface="Quicksand"/>
              <a:ea typeface="Quicksand"/>
              <a:cs typeface="Quicksand"/>
              <a:sym typeface="Quicksand"/>
            </a:endParaRPr>
          </a:p>
        </p:txBody>
      </p:sp>
      <p:pic>
        <p:nvPicPr>
          <p:cNvPr id="357" name="Google Shape;357;p83"/>
          <p:cNvPicPr preferRelativeResize="0"/>
          <p:nvPr/>
        </p:nvPicPr>
        <p:blipFill>
          <a:blip r:embed="rId4">
            <a:alphaModFix/>
          </a:blip>
          <a:stretch>
            <a:fillRect/>
          </a:stretch>
        </p:blipFill>
        <p:spPr>
          <a:xfrm>
            <a:off x="5571300" y="3644725"/>
            <a:ext cx="1920205" cy="1091675"/>
          </a:xfrm>
          <a:prstGeom prst="rect">
            <a:avLst/>
          </a:prstGeom>
          <a:noFill/>
          <a:ln>
            <a:noFill/>
          </a:ln>
        </p:spPr>
      </p:pic>
      <p:pic>
        <p:nvPicPr>
          <p:cNvPr id="358" name="Google Shape;358;p83"/>
          <p:cNvPicPr preferRelativeResize="0"/>
          <p:nvPr/>
        </p:nvPicPr>
        <p:blipFill>
          <a:blip r:embed="rId5">
            <a:alphaModFix/>
          </a:blip>
          <a:stretch>
            <a:fillRect/>
          </a:stretch>
        </p:blipFill>
        <p:spPr>
          <a:xfrm>
            <a:off x="5588425" y="2222325"/>
            <a:ext cx="1885950" cy="1091675"/>
          </a:xfrm>
          <a:prstGeom prst="rect">
            <a:avLst/>
          </a:prstGeom>
          <a:noFill/>
          <a:ln>
            <a:noFill/>
          </a:ln>
        </p:spPr>
      </p:pic>
      <p:sp>
        <p:nvSpPr>
          <p:cNvPr id="359" name="Google Shape;359;p83"/>
          <p:cNvSpPr/>
          <p:nvPr/>
        </p:nvSpPr>
        <p:spPr>
          <a:xfrm>
            <a:off x="6458800" y="3382613"/>
            <a:ext cx="145200" cy="193500"/>
          </a:xfrm>
          <a:prstGeom prst="downArrow">
            <a:avLst>
              <a:gd fmla="val 50000" name="adj1"/>
              <a:gd fmla="val 50000" name="adj2"/>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E6D2F"/>
        </a:solidFill>
      </p:bgPr>
    </p:bg>
    <p:spTree>
      <p:nvGrpSpPr>
        <p:cNvPr id="797" name="Shape 797"/>
        <p:cNvGrpSpPr/>
        <p:nvPr/>
      </p:nvGrpSpPr>
      <p:grpSpPr>
        <a:xfrm>
          <a:off x="0" y="0"/>
          <a:ext cx="0" cy="0"/>
          <a:chOff x="0" y="0"/>
          <a:chExt cx="0" cy="0"/>
        </a:xfrm>
      </p:grpSpPr>
      <p:sp>
        <p:nvSpPr>
          <p:cNvPr id="798" name="Google Shape;798;p119"/>
          <p:cNvSpPr/>
          <p:nvPr/>
        </p:nvSpPr>
        <p:spPr>
          <a:xfrm>
            <a:off x="575100" y="1111525"/>
            <a:ext cx="3473100" cy="572700"/>
          </a:xfrm>
          <a:prstGeom prst="rect">
            <a:avLst/>
          </a:prstGeom>
          <a:solidFill>
            <a:srgbClr val="35F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119"/>
          <p:cNvSpPr/>
          <p:nvPr/>
        </p:nvSpPr>
        <p:spPr>
          <a:xfrm>
            <a:off x="575100" y="1818225"/>
            <a:ext cx="3473100" cy="1822500"/>
          </a:xfrm>
          <a:prstGeom prst="rect">
            <a:avLst/>
          </a:prstGeom>
          <a:solidFill>
            <a:srgbClr val="05F2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Quicksand"/>
                <a:ea typeface="Quicksand"/>
                <a:cs typeface="Quicksand"/>
                <a:sym typeface="Quicksand"/>
              </a:rPr>
              <a:t>Name1: value1</a:t>
            </a:r>
            <a:endParaRPr b="1">
              <a:solidFill>
                <a:srgbClr val="FFFFFF"/>
              </a:solidFill>
              <a:latin typeface="Quicksand"/>
              <a:ea typeface="Quicksand"/>
              <a:cs typeface="Quicksand"/>
              <a:sym typeface="Quicksand"/>
            </a:endParaRPr>
          </a:p>
          <a:p>
            <a:pPr indent="0" lvl="0" marL="0" rtl="0" algn="l">
              <a:spcBef>
                <a:spcPts val="0"/>
              </a:spcBef>
              <a:spcAft>
                <a:spcPts val="0"/>
              </a:spcAft>
              <a:buNone/>
            </a:pPr>
            <a:r>
              <a:rPr b="1" lang="en">
                <a:solidFill>
                  <a:srgbClr val="FFFFFF"/>
                </a:solidFill>
                <a:latin typeface="Quicksand"/>
                <a:ea typeface="Quicksand"/>
                <a:cs typeface="Quicksand"/>
                <a:sym typeface="Quicksand"/>
              </a:rPr>
              <a:t>Name2: value2</a:t>
            </a:r>
            <a:endParaRPr b="1">
              <a:solidFill>
                <a:srgbClr val="FFFFFF"/>
              </a:solidFill>
              <a:latin typeface="Quicksand"/>
              <a:ea typeface="Quicksand"/>
              <a:cs typeface="Quicksand"/>
              <a:sym typeface="Quicksand"/>
            </a:endParaRPr>
          </a:p>
          <a:p>
            <a:pPr indent="0" lvl="0" marL="0" rtl="0" algn="l">
              <a:spcBef>
                <a:spcPts val="0"/>
              </a:spcBef>
              <a:spcAft>
                <a:spcPts val="0"/>
              </a:spcAft>
              <a:buNone/>
            </a:pPr>
            <a:r>
              <a:rPr b="1" lang="en">
                <a:solidFill>
                  <a:srgbClr val="FFFFFF"/>
                </a:solidFill>
                <a:latin typeface="Quicksand"/>
                <a:ea typeface="Quicksand"/>
                <a:cs typeface="Quicksand"/>
                <a:sym typeface="Quicksand"/>
              </a:rPr>
              <a:t>Name3: value3</a:t>
            </a:r>
            <a:endParaRPr b="1">
              <a:solidFill>
                <a:srgbClr val="FFFFFF"/>
              </a:solidFill>
              <a:latin typeface="Quicksand"/>
              <a:ea typeface="Quicksand"/>
              <a:cs typeface="Quicksand"/>
              <a:sym typeface="Quicksand"/>
            </a:endParaRPr>
          </a:p>
        </p:txBody>
      </p:sp>
      <p:sp>
        <p:nvSpPr>
          <p:cNvPr id="800" name="Google Shape;800;p119"/>
          <p:cNvSpPr/>
          <p:nvPr/>
        </p:nvSpPr>
        <p:spPr>
          <a:xfrm>
            <a:off x="5107150" y="1111525"/>
            <a:ext cx="3473100" cy="572700"/>
          </a:xfrm>
          <a:prstGeom prst="rect">
            <a:avLst/>
          </a:prstGeom>
          <a:solidFill>
            <a:srgbClr val="05F2D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HTTP/1.1   200: OK</a:t>
            </a:r>
            <a:endParaRPr b="1">
              <a:solidFill>
                <a:srgbClr val="FFFFFF"/>
              </a:solidFill>
              <a:latin typeface="Quicksand"/>
              <a:ea typeface="Quicksand"/>
              <a:cs typeface="Quicksand"/>
              <a:sym typeface="Quicksand"/>
            </a:endParaRPr>
          </a:p>
        </p:txBody>
      </p:sp>
      <p:sp>
        <p:nvSpPr>
          <p:cNvPr id="801" name="Google Shape;801;p119"/>
          <p:cNvSpPr/>
          <p:nvPr/>
        </p:nvSpPr>
        <p:spPr>
          <a:xfrm>
            <a:off x="5107150" y="1814913"/>
            <a:ext cx="3473100" cy="1822500"/>
          </a:xfrm>
          <a:prstGeom prst="rect">
            <a:avLst/>
          </a:prstGeom>
          <a:solidFill>
            <a:srgbClr val="05F2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Quicksand"/>
                <a:ea typeface="Quicksand"/>
                <a:cs typeface="Quicksand"/>
                <a:sym typeface="Quicksand"/>
              </a:rPr>
              <a:t>Host: www.mywebsite.com</a:t>
            </a:r>
            <a:endParaRPr b="1">
              <a:solidFill>
                <a:srgbClr val="FFFFFF"/>
              </a:solidFill>
              <a:latin typeface="Quicksand"/>
              <a:ea typeface="Quicksand"/>
              <a:cs typeface="Quicksand"/>
              <a:sym typeface="Quicksand"/>
            </a:endParaRPr>
          </a:p>
          <a:p>
            <a:pPr indent="0" lvl="0" marL="0" rtl="0" algn="l">
              <a:spcBef>
                <a:spcPts val="0"/>
              </a:spcBef>
              <a:spcAft>
                <a:spcPts val="0"/>
              </a:spcAft>
              <a:buNone/>
            </a:pPr>
            <a:r>
              <a:rPr b="1" lang="en">
                <a:solidFill>
                  <a:srgbClr val="FFFFFF"/>
                </a:solidFill>
                <a:latin typeface="Quicksand"/>
                <a:ea typeface="Quicksand"/>
                <a:cs typeface="Quicksand"/>
                <a:sym typeface="Quicksand"/>
              </a:rPr>
              <a:t>Accept-language: en-us</a:t>
            </a:r>
            <a:endParaRPr b="1">
              <a:solidFill>
                <a:srgbClr val="FFFFFF"/>
              </a:solidFill>
              <a:latin typeface="Quicksand"/>
              <a:ea typeface="Quicksand"/>
              <a:cs typeface="Quicksand"/>
              <a:sym typeface="Quicksand"/>
            </a:endParaRPr>
          </a:p>
          <a:p>
            <a:pPr indent="0" lvl="0" marL="0" rtl="0" algn="l">
              <a:spcBef>
                <a:spcPts val="0"/>
              </a:spcBef>
              <a:spcAft>
                <a:spcPts val="0"/>
              </a:spcAft>
              <a:buNone/>
            </a:pPr>
            <a:r>
              <a:rPr b="1" lang="en">
                <a:solidFill>
                  <a:srgbClr val="FFFFFF"/>
                </a:solidFill>
                <a:latin typeface="Quicksand"/>
                <a:ea typeface="Quicksand"/>
                <a:cs typeface="Quicksand"/>
                <a:sym typeface="Quicksand"/>
              </a:rPr>
              <a:t>Accept: text/html</a:t>
            </a:r>
            <a:endParaRPr b="1">
              <a:solidFill>
                <a:srgbClr val="FFFFFF"/>
              </a:solidFill>
              <a:latin typeface="Quicksand"/>
              <a:ea typeface="Quicksand"/>
              <a:cs typeface="Quicksand"/>
              <a:sym typeface="Quicksand"/>
            </a:endParaRPr>
          </a:p>
        </p:txBody>
      </p:sp>
      <p:sp>
        <p:nvSpPr>
          <p:cNvPr id="802" name="Google Shape;802;p119"/>
          <p:cNvSpPr txBox="1"/>
          <p:nvPr/>
        </p:nvSpPr>
        <p:spPr>
          <a:xfrm>
            <a:off x="4048200" y="1201375"/>
            <a:ext cx="1047600" cy="39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094C8A"/>
                </a:solidFill>
                <a:latin typeface="Quicksand"/>
                <a:ea typeface="Quicksand"/>
                <a:cs typeface="Quicksand"/>
                <a:sym typeface="Quicksand"/>
              </a:rPr>
              <a:t>Start line</a:t>
            </a:r>
            <a:endParaRPr b="1">
              <a:solidFill>
                <a:srgbClr val="094C8A"/>
              </a:solidFill>
              <a:latin typeface="Quicksand"/>
              <a:ea typeface="Quicksand"/>
              <a:cs typeface="Quicksand"/>
              <a:sym typeface="Quicksand"/>
            </a:endParaRPr>
          </a:p>
        </p:txBody>
      </p:sp>
      <p:sp>
        <p:nvSpPr>
          <p:cNvPr id="803" name="Google Shape;803;p119"/>
          <p:cNvSpPr txBox="1"/>
          <p:nvPr/>
        </p:nvSpPr>
        <p:spPr>
          <a:xfrm>
            <a:off x="4053875" y="2454625"/>
            <a:ext cx="1047600" cy="39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094C8A"/>
                </a:solidFill>
                <a:latin typeface="Quicksand"/>
                <a:ea typeface="Quicksand"/>
                <a:cs typeface="Quicksand"/>
                <a:sym typeface="Quicksand"/>
              </a:rPr>
              <a:t>Headers</a:t>
            </a:r>
            <a:endParaRPr b="1">
              <a:solidFill>
                <a:srgbClr val="094C8A"/>
              </a:solidFill>
              <a:latin typeface="Quicksand"/>
              <a:ea typeface="Quicksand"/>
              <a:cs typeface="Quicksand"/>
              <a:sym typeface="Quicksand"/>
            </a:endParaRPr>
          </a:p>
        </p:txBody>
      </p:sp>
      <p:sp>
        <p:nvSpPr>
          <p:cNvPr id="804" name="Google Shape;804;p119"/>
          <p:cNvSpPr txBox="1"/>
          <p:nvPr/>
        </p:nvSpPr>
        <p:spPr>
          <a:xfrm>
            <a:off x="563750" y="1118150"/>
            <a:ext cx="3473100" cy="572700"/>
          </a:xfrm>
          <a:prstGeom prst="rect">
            <a:avLst/>
          </a:prstGeom>
          <a:solidFill>
            <a:srgbClr val="05F2D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http/version   status code</a:t>
            </a:r>
            <a:endParaRPr b="1">
              <a:solidFill>
                <a:srgbClr val="FFFFFF"/>
              </a:solidFill>
              <a:latin typeface="Quicksand"/>
              <a:ea typeface="Quicksand"/>
              <a:cs typeface="Quicksand"/>
              <a:sym typeface="Quicksand"/>
            </a:endParaRPr>
          </a:p>
        </p:txBody>
      </p:sp>
      <p:sp>
        <p:nvSpPr>
          <p:cNvPr id="805" name="Google Shape;805;p119"/>
          <p:cNvSpPr/>
          <p:nvPr/>
        </p:nvSpPr>
        <p:spPr>
          <a:xfrm>
            <a:off x="563750" y="3768100"/>
            <a:ext cx="3473100" cy="505200"/>
          </a:xfrm>
          <a:prstGeom prst="rect">
            <a:avLst/>
          </a:prstGeom>
          <a:solidFill>
            <a:srgbClr val="05F2D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File requested</a:t>
            </a:r>
            <a:endParaRPr b="1">
              <a:solidFill>
                <a:srgbClr val="FFFFFF"/>
              </a:solidFill>
              <a:latin typeface="Quicksand"/>
              <a:ea typeface="Quicksand"/>
              <a:cs typeface="Quicksand"/>
              <a:sym typeface="Quicksand"/>
            </a:endParaRPr>
          </a:p>
        </p:txBody>
      </p:sp>
      <p:sp>
        <p:nvSpPr>
          <p:cNvPr id="806" name="Google Shape;806;p119"/>
          <p:cNvSpPr/>
          <p:nvPr/>
        </p:nvSpPr>
        <p:spPr>
          <a:xfrm>
            <a:off x="5107150" y="3768100"/>
            <a:ext cx="3473100" cy="505200"/>
          </a:xfrm>
          <a:prstGeom prst="rect">
            <a:avLst/>
          </a:prstGeom>
          <a:solidFill>
            <a:srgbClr val="05F2D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products/myproduct.html</a:t>
            </a:r>
            <a:endParaRPr b="1">
              <a:solidFill>
                <a:srgbClr val="FFFFFF"/>
              </a:solidFill>
              <a:latin typeface="Quicksand"/>
              <a:ea typeface="Quicksand"/>
              <a:cs typeface="Quicksand"/>
              <a:sym typeface="Quicksand"/>
            </a:endParaRPr>
          </a:p>
        </p:txBody>
      </p:sp>
      <p:cxnSp>
        <p:nvCxnSpPr>
          <p:cNvPr id="807" name="Google Shape;807;p119"/>
          <p:cNvCxnSpPr/>
          <p:nvPr/>
        </p:nvCxnSpPr>
        <p:spPr>
          <a:xfrm flipH="1">
            <a:off x="999700" y="1562150"/>
            <a:ext cx="2015700" cy="2936100"/>
          </a:xfrm>
          <a:prstGeom prst="straightConnector1">
            <a:avLst/>
          </a:prstGeom>
          <a:noFill/>
          <a:ln cap="flat" cmpd="sng" w="28575">
            <a:solidFill>
              <a:srgbClr val="102269"/>
            </a:solidFill>
            <a:prstDash val="solid"/>
            <a:round/>
            <a:headEnd len="med" w="med" type="none"/>
            <a:tailEnd len="med" w="med" type="triangle"/>
          </a:ln>
        </p:spPr>
      </p:cxnSp>
      <p:sp>
        <p:nvSpPr>
          <p:cNvPr id="808" name="Google Shape;808;p119"/>
          <p:cNvSpPr txBox="1"/>
          <p:nvPr/>
        </p:nvSpPr>
        <p:spPr>
          <a:xfrm>
            <a:off x="145925" y="4296925"/>
            <a:ext cx="3219000" cy="84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94C8A"/>
                </a:solidFill>
                <a:latin typeface="Quicksand"/>
                <a:ea typeface="Quicksand"/>
                <a:cs typeface="Quicksand"/>
                <a:sym typeface="Quicksand"/>
              </a:rPr>
              <a:t>Tells client if request succeeded or failed. </a:t>
            </a:r>
            <a:r>
              <a:rPr b="1" lang="en">
                <a:solidFill>
                  <a:srgbClr val="094C8A"/>
                </a:solidFill>
                <a:latin typeface="Quicksand"/>
                <a:ea typeface="Quicksand"/>
                <a:cs typeface="Quicksand"/>
                <a:sym typeface="Quicksand"/>
              </a:rPr>
              <a:t>200: ok, 404: file not found </a:t>
            </a:r>
            <a:endParaRPr>
              <a:solidFill>
                <a:srgbClr val="094C8A"/>
              </a:solidFill>
              <a:latin typeface="Quicksand"/>
              <a:ea typeface="Quicksand"/>
              <a:cs typeface="Quicksand"/>
              <a:sym typeface="Quicksand"/>
            </a:endParaRPr>
          </a:p>
        </p:txBody>
      </p:sp>
      <p:sp>
        <p:nvSpPr>
          <p:cNvPr id="809" name="Google Shape;809;p119"/>
          <p:cNvSpPr txBox="1"/>
          <p:nvPr/>
        </p:nvSpPr>
        <p:spPr>
          <a:xfrm>
            <a:off x="4048200" y="3830825"/>
            <a:ext cx="1047600" cy="39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094C8A"/>
                </a:solidFill>
                <a:latin typeface="Quicksand"/>
                <a:ea typeface="Quicksand"/>
                <a:cs typeface="Quicksand"/>
                <a:sym typeface="Quicksand"/>
              </a:rPr>
              <a:t>Body</a:t>
            </a:r>
            <a:endParaRPr b="1">
              <a:solidFill>
                <a:srgbClr val="094C8A"/>
              </a:solidFill>
              <a:latin typeface="Quicksand"/>
              <a:ea typeface="Quicksand"/>
              <a:cs typeface="Quicksand"/>
              <a:sym typeface="Quicksand"/>
            </a:endParaRPr>
          </a:p>
        </p:txBody>
      </p:sp>
      <p:sp>
        <p:nvSpPr>
          <p:cNvPr id="810" name="Google Shape;810;p119"/>
          <p:cNvSpPr/>
          <p:nvPr/>
        </p:nvSpPr>
        <p:spPr>
          <a:xfrm>
            <a:off x="6094926" y="4400213"/>
            <a:ext cx="1355508" cy="636120"/>
          </a:xfrm>
          <a:prstGeom prst="cloud">
            <a:avLst/>
          </a:prstGeom>
          <a:solidFill>
            <a:srgbClr val="F3F3F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094C8A"/>
                </a:solidFill>
                <a:latin typeface="Quicksand"/>
                <a:ea typeface="Quicksand"/>
                <a:cs typeface="Quicksand"/>
                <a:sym typeface="Quicksand"/>
              </a:rPr>
              <a:t>Internet</a:t>
            </a:r>
            <a:endParaRPr b="1">
              <a:solidFill>
                <a:srgbClr val="094C8A"/>
              </a:solidFill>
              <a:latin typeface="Quicksand"/>
              <a:ea typeface="Quicksand"/>
              <a:cs typeface="Quicksand"/>
              <a:sym typeface="Quicksand"/>
            </a:endParaRPr>
          </a:p>
        </p:txBody>
      </p:sp>
      <p:pic>
        <p:nvPicPr>
          <p:cNvPr id="811" name="Google Shape;811;p119"/>
          <p:cNvPicPr preferRelativeResize="0"/>
          <p:nvPr/>
        </p:nvPicPr>
        <p:blipFill>
          <a:blip r:embed="rId3">
            <a:alphaModFix/>
          </a:blip>
          <a:stretch>
            <a:fillRect/>
          </a:stretch>
        </p:blipFill>
        <p:spPr>
          <a:xfrm>
            <a:off x="4602599" y="4343869"/>
            <a:ext cx="748800" cy="748815"/>
          </a:xfrm>
          <a:prstGeom prst="rect">
            <a:avLst/>
          </a:prstGeom>
          <a:noFill/>
          <a:ln>
            <a:noFill/>
          </a:ln>
        </p:spPr>
      </p:pic>
      <p:pic>
        <p:nvPicPr>
          <p:cNvPr id="812" name="Google Shape;812;p119"/>
          <p:cNvPicPr preferRelativeResize="0"/>
          <p:nvPr/>
        </p:nvPicPr>
        <p:blipFill>
          <a:blip r:embed="rId4">
            <a:alphaModFix/>
          </a:blip>
          <a:stretch>
            <a:fillRect/>
          </a:stretch>
        </p:blipFill>
        <p:spPr>
          <a:xfrm>
            <a:off x="4910475" y="4449475"/>
            <a:ext cx="267825" cy="267825"/>
          </a:xfrm>
          <a:prstGeom prst="rect">
            <a:avLst/>
          </a:prstGeom>
          <a:noFill/>
          <a:ln>
            <a:noFill/>
          </a:ln>
        </p:spPr>
      </p:pic>
      <p:pic>
        <p:nvPicPr>
          <p:cNvPr id="813" name="Google Shape;813;p119"/>
          <p:cNvPicPr preferRelativeResize="0"/>
          <p:nvPr/>
        </p:nvPicPr>
        <p:blipFill>
          <a:blip r:embed="rId5">
            <a:alphaModFix/>
          </a:blip>
          <a:stretch>
            <a:fillRect/>
          </a:stretch>
        </p:blipFill>
        <p:spPr>
          <a:xfrm>
            <a:off x="8136521" y="4431811"/>
            <a:ext cx="572700" cy="572700"/>
          </a:xfrm>
          <a:prstGeom prst="rect">
            <a:avLst/>
          </a:prstGeom>
          <a:noFill/>
          <a:ln>
            <a:noFill/>
          </a:ln>
        </p:spPr>
      </p:pic>
      <p:sp>
        <p:nvSpPr>
          <p:cNvPr id="814" name="Google Shape;814;p119"/>
          <p:cNvSpPr/>
          <p:nvPr/>
        </p:nvSpPr>
        <p:spPr>
          <a:xfrm>
            <a:off x="1035451" y="162302"/>
            <a:ext cx="7073100" cy="7488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b="1" lang="en" sz="4500">
                <a:solidFill>
                  <a:schemeClr val="lt1"/>
                </a:solidFill>
                <a:latin typeface="Quicksand"/>
                <a:ea typeface="Quicksand"/>
                <a:cs typeface="Quicksand"/>
                <a:sym typeface="Quicksand"/>
              </a:rPr>
              <a:t>HTTP Responses</a:t>
            </a:r>
            <a:endParaRPr b="1" sz="4500">
              <a:solidFill>
                <a:schemeClr val="lt1"/>
              </a:solidFill>
              <a:latin typeface="Quicksand"/>
              <a:ea typeface="Quicksand"/>
              <a:cs typeface="Quicksand"/>
              <a:sym typeface="Quicksand"/>
            </a:endParaRPr>
          </a:p>
        </p:txBody>
      </p:sp>
      <p:sp>
        <p:nvSpPr>
          <p:cNvPr id="815" name="Google Shape;815;p119"/>
          <p:cNvSpPr/>
          <p:nvPr/>
        </p:nvSpPr>
        <p:spPr>
          <a:xfrm flipH="1">
            <a:off x="5436809" y="4586175"/>
            <a:ext cx="572700" cy="267900"/>
          </a:xfrm>
          <a:prstGeom prst="rightArrow">
            <a:avLst>
              <a:gd fmla="val 50000" name="adj1"/>
              <a:gd fmla="val 50000" name="adj2"/>
            </a:avLst>
          </a:prstGeom>
          <a:solidFill>
            <a:srgbClr val="17E7C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119"/>
          <p:cNvSpPr/>
          <p:nvPr/>
        </p:nvSpPr>
        <p:spPr>
          <a:xfrm flipH="1">
            <a:off x="7507134" y="4586175"/>
            <a:ext cx="572700" cy="267900"/>
          </a:xfrm>
          <a:prstGeom prst="rightArrow">
            <a:avLst>
              <a:gd fmla="val 50000" name="adj1"/>
              <a:gd fmla="val 50000" name="adj2"/>
            </a:avLst>
          </a:prstGeom>
          <a:solidFill>
            <a:srgbClr val="17E7C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E6D2F"/>
        </a:solidFill>
      </p:bgPr>
    </p:bg>
    <p:spTree>
      <p:nvGrpSpPr>
        <p:cNvPr id="820" name="Shape 820"/>
        <p:cNvGrpSpPr/>
        <p:nvPr/>
      </p:nvGrpSpPr>
      <p:grpSpPr>
        <a:xfrm>
          <a:off x="0" y="0"/>
          <a:ext cx="0" cy="0"/>
          <a:chOff x="0" y="0"/>
          <a:chExt cx="0" cy="0"/>
        </a:xfrm>
      </p:grpSpPr>
      <p:sp>
        <p:nvSpPr>
          <p:cNvPr id="821" name="Google Shape;821;p120"/>
          <p:cNvSpPr txBox="1"/>
          <p:nvPr>
            <p:ph idx="1" type="body"/>
          </p:nvPr>
        </p:nvSpPr>
        <p:spPr>
          <a:xfrm>
            <a:off x="311700" y="1532775"/>
            <a:ext cx="8520600" cy="3698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If I wanted to create an HTTP request to my LinkedIn profile, what would I say?</a:t>
            </a:r>
            <a:endParaRPr/>
          </a:p>
        </p:txBody>
      </p:sp>
      <p:sp>
        <p:nvSpPr>
          <p:cNvPr id="822" name="Google Shape;822;p120"/>
          <p:cNvSpPr/>
          <p:nvPr/>
        </p:nvSpPr>
        <p:spPr>
          <a:xfrm>
            <a:off x="2842388" y="2055225"/>
            <a:ext cx="3473100" cy="572700"/>
          </a:xfrm>
          <a:prstGeom prst="rect">
            <a:avLst/>
          </a:prstGeom>
          <a:solidFill>
            <a:srgbClr val="35F4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120"/>
          <p:cNvSpPr/>
          <p:nvPr/>
        </p:nvSpPr>
        <p:spPr>
          <a:xfrm>
            <a:off x="2831038" y="2764550"/>
            <a:ext cx="3473100" cy="1822500"/>
          </a:xfrm>
          <a:prstGeom prst="rect">
            <a:avLst/>
          </a:prstGeom>
          <a:solidFill>
            <a:srgbClr val="05F2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chemeClr val="lt1"/>
                </a:solidFill>
                <a:latin typeface="Quicksand"/>
                <a:ea typeface="Quicksand"/>
                <a:cs typeface="Quicksand"/>
                <a:sym typeface="Quicksand"/>
              </a:rPr>
              <a:t>Host:</a:t>
            </a:r>
            <a:endParaRPr b="1" sz="2000">
              <a:solidFill>
                <a:schemeClr val="lt1"/>
              </a:solidFill>
              <a:latin typeface="Quicksand"/>
              <a:ea typeface="Quicksand"/>
              <a:cs typeface="Quicksand"/>
              <a:sym typeface="Quicksand"/>
            </a:endParaRPr>
          </a:p>
          <a:p>
            <a:pPr indent="0" lvl="0" marL="0" rtl="0" algn="l">
              <a:spcBef>
                <a:spcPts val="0"/>
              </a:spcBef>
              <a:spcAft>
                <a:spcPts val="0"/>
              </a:spcAft>
              <a:buNone/>
            </a:pPr>
            <a:r>
              <a:rPr b="1" lang="en" sz="2000">
                <a:solidFill>
                  <a:schemeClr val="lt1"/>
                </a:solidFill>
                <a:latin typeface="Quicksand"/>
                <a:ea typeface="Quicksand"/>
                <a:cs typeface="Quicksand"/>
                <a:sym typeface="Quicksand"/>
              </a:rPr>
              <a:t>Accept-language:</a:t>
            </a:r>
            <a:endParaRPr b="1" sz="2000">
              <a:solidFill>
                <a:schemeClr val="lt1"/>
              </a:solidFill>
              <a:latin typeface="Quicksand"/>
              <a:ea typeface="Quicksand"/>
              <a:cs typeface="Quicksand"/>
              <a:sym typeface="Quicksand"/>
            </a:endParaRPr>
          </a:p>
          <a:p>
            <a:pPr indent="0" lvl="0" marL="0" rtl="0" algn="l">
              <a:spcBef>
                <a:spcPts val="0"/>
              </a:spcBef>
              <a:spcAft>
                <a:spcPts val="0"/>
              </a:spcAft>
              <a:buNone/>
            </a:pPr>
            <a:r>
              <a:rPr b="1" lang="en" sz="2000">
                <a:solidFill>
                  <a:schemeClr val="lt1"/>
                </a:solidFill>
                <a:latin typeface="Quicksand"/>
                <a:ea typeface="Quicksand"/>
                <a:cs typeface="Quicksand"/>
                <a:sym typeface="Quicksand"/>
              </a:rPr>
              <a:t>Accept:</a:t>
            </a:r>
            <a:endParaRPr b="1" sz="2000">
              <a:solidFill>
                <a:srgbClr val="FFFFFF"/>
              </a:solidFill>
              <a:latin typeface="Quicksand"/>
              <a:ea typeface="Quicksand"/>
              <a:cs typeface="Quicksand"/>
              <a:sym typeface="Quicksand"/>
            </a:endParaRPr>
          </a:p>
        </p:txBody>
      </p:sp>
      <p:sp>
        <p:nvSpPr>
          <p:cNvPr id="824" name="Google Shape;824;p120"/>
          <p:cNvSpPr txBox="1"/>
          <p:nvPr/>
        </p:nvSpPr>
        <p:spPr>
          <a:xfrm>
            <a:off x="2831038" y="2061850"/>
            <a:ext cx="3473100" cy="572700"/>
          </a:xfrm>
          <a:prstGeom prst="rect">
            <a:avLst/>
          </a:prstGeom>
          <a:solidFill>
            <a:srgbClr val="05F2D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Method  path/to/file.ext  http/version</a:t>
            </a:r>
            <a:endParaRPr b="1">
              <a:solidFill>
                <a:srgbClr val="FFFFFF"/>
              </a:solidFill>
              <a:latin typeface="Quicksand"/>
              <a:ea typeface="Quicksand"/>
              <a:cs typeface="Quicksand"/>
              <a:sym typeface="Quicksand"/>
            </a:endParaRPr>
          </a:p>
        </p:txBody>
      </p:sp>
      <p:sp>
        <p:nvSpPr>
          <p:cNvPr id="825" name="Google Shape;825;p120"/>
          <p:cNvSpPr txBox="1"/>
          <p:nvPr/>
        </p:nvSpPr>
        <p:spPr>
          <a:xfrm>
            <a:off x="311688" y="3763650"/>
            <a:ext cx="2043900" cy="63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94C8A"/>
                </a:solidFill>
                <a:latin typeface="Quicksand"/>
                <a:ea typeface="Quicksand"/>
                <a:cs typeface="Quicksand"/>
                <a:sym typeface="Quicksand"/>
              </a:rPr>
              <a:t>Methods: GET, POST, PUT, DELETE </a:t>
            </a:r>
            <a:endParaRPr b="1">
              <a:solidFill>
                <a:srgbClr val="094C8A"/>
              </a:solidFill>
              <a:latin typeface="Quicksand"/>
              <a:ea typeface="Quicksand"/>
              <a:cs typeface="Quicksand"/>
              <a:sym typeface="Quicksand"/>
            </a:endParaRPr>
          </a:p>
        </p:txBody>
      </p:sp>
      <p:cxnSp>
        <p:nvCxnSpPr>
          <p:cNvPr id="826" name="Google Shape;826;p120"/>
          <p:cNvCxnSpPr>
            <a:endCxn id="825" idx="3"/>
          </p:cNvCxnSpPr>
          <p:nvPr/>
        </p:nvCxnSpPr>
        <p:spPr>
          <a:xfrm flipH="1">
            <a:off x="2355588" y="2494650"/>
            <a:ext cx="647700" cy="1587000"/>
          </a:xfrm>
          <a:prstGeom prst="straightConnector1">
            <a:avLst/>
          </a:prstGeom>
          <a:noFill/>
          <a:ln cap="flat" cmpd="sng" w="28575">
            <a:solidFill>
              <a:srgbClr val="102269"/>
            </a:solidFill>
            <a:prstDash val="solid"/>
            <a:round/>
            <a:headEnd len="med" w="med" type="none"/>
            <a:tailEnd len="med" w="med" type="triangle"/>
          </a:ln>
        </p:spPr>
      </p:cxnSp>
      <p:sp>
        <p:nvSpPr>
          <p:cNvPr id="827" name="Google Shape;827;p120"/>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b="1" lang="en" sz="4500">
                <a:solidFill>
                  <a:schemeClr val="lt1"/>
                </a:solidFill>
                <a:latin typeface="Quicksand"/>
                <a:ea typeface="Quicksand"/>
                <a:cs typeface="Quicksand"/>
                <a:sym typeface="Quicksand"/>
              </a:rPr>
              <a:t>Questions</a:t>
            </a:r>
            <a:endParaRPr b="1" sz="4500">
              <a:solidFill>
                <a:schemeClr val="lt1"/>
              </a:solidFill>
              <a:latin typeface="Quicksand"/>
              <a:ea typeface="Quicksand"/>
              <a:cs typeface="Quicksand"/>
              <a:sym typeface="Quicksan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1" name="Shape 831"/>
        <p:cNvGrpSpPr/>
        <p:nvPr/>
      </p:nvGrpSpPr>
      <p:grpSpPr>
        <a:xfrm>
          <a:off x="0" y="0"/>
          <a:ext cx="0" cy="0"/>
          <a:chOff x="0" y="0"/>
          <a:chExt cx="0" cy="0"/>
        </a:xfrm>
      </p:grpSpPr>
      <p:sp>
        <p:nvSpPr>
          <p:cNvPr id="832" name="Google Shape;832;p121"/>
          <p:cNvSpPr txBox="1"/>
          <p:nvPr/>
        </p:nvSpPr>
        <p:spPr>
          <a:xfrm>
            <a:off x="1690594" y="1391025"/>
            <a:ext cx="5778600" cy="21468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6800">
                <a:solidFill>
                  <a:schemeClr val="lt1"/>
                </a:solidFill>
                <a:latin typeface="Quicksand"/>
                <a:ea typeface="Quicksand"/>
                <a:cs typeface="Quicksand"/>
                <a:sym typeface="Quicksand"/>
              </a:rPr>
              <a:t>api’s</a:t>
            </a:r>
            <a:endParaRPr sz="11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6" name="Shape 836"/>
        <p:cNvGrpSpPr/>
        <p:nvPr/>
      </p:nvGrpSpPr>
      <p:grpSpPr>
        <a:xfrm>
          <a:off x="0" y="0"/>
          <a:ext cx="0" cy="0"/>
          <a:chOff x="0" y="0"/>
          <a:chExt cx="0" cy="0"/>
        </a:xfrm>
      </p:grpSpPr>
      <p:sp>
        <p:nvSpPr>
          <p:cNvPr id="837" name="Google Shape;837;p122"/>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b="1" lang="en" sz="4500">
                <a:solidFill>
                  <a:schemeClr val="lt1"/>
                </a:solidFill>
                <a:latin typeface="Quicksand"/>
                <a:ea typeface="Quicksand"/>
                <a:cs typeface="Quicksand"/>
                <a:sym typeface="Quicksand"/>
              </a:rPr>
              <a:t>the world wide web</a:t>
            </a:r>
            <a:endParaRPr b="1" sz="4500">
              <a:solidFill>
                <a:schemeClr val="lt1"/>
              </a:solidFill>
              <a:latin typeface="Quicksand"/>
              <a:ea typeface="Quicksand"/>
              <a:cs typeface="Quicksand"/>
              <a:sym typeface="Quicksand"/>
            </a:endParaRPr>
          </a:p>
        </p:txBody>
      </p:sp>
      <p:sp>
        <p:nvSpPr>
          <p:cNvPr id="838" name="Google Shape;838;p122"/>
          <p:cNvSpPr/>
          <p:nvPr/>
        </p:nvSpPr>
        <p:spPr>
          <a:xfrm>
            <a:off x="3914186" y="2385525"/>
            <a:ext cx="1786104" cy="1301400"/>
          </a:xfrm>
          <a:prstGeom prst="cloud">
            <a:avLst/>
          </a:prstGeom>
          <a:solidFill>
            <a:srgbClr val="FFFFFF"/>
          </a:solidFill>
          <a:ln cap="flat" cmpd="sng" w="19050">
            <a:solidFill>
              <a:srgbClr val="17E7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Quicksand"/>
                <a:ea typeface="Quicksand"/>
                <a:cs typeface="Quicksand"/>
                <a:sym typeface="Quicksand"/>
              </a:rPr>
              <a:t>Internet</a:t>
            </a:r>
            <a:endParaRPr b="1">
              <a:latin typeface="Quicksand"/>
              <a:ea typeface="Quicksand"/>
              <a:cs typeface="Quicksand"/>
              <a:sym typeface="Quicksand"/>
            </a:endParaRPr>
          </a:p>
        </p:txBody>
      </p:sp>
      <p:pic>
        <p:nvPicPr>
          <p:cNvPr id="839" name="Google Shape;839;p122"/>
          <p:cNvPicPr preferRelativeResize="0"/>
          <p:nvPr/>
        </p:nvPicPr>
        <p:blipFill>
          <a:blip r:embed="rId3">
            <a:alphaModFix/>
          </a:blip>
          <a:stretch>
            <a:fillRect/>
          </a:stretch>
        </p:blipFill>
        <p:spPr>
          <a:xfrm>
            <a:off x="81400" y="2282713"/>
            <a:ext cx="1301375" cy="1301375"/>
          </a:xfrm>
          <a:prstGeom prst="rect">
            <a:avLst/>
          </a:prstGeom>
          <a:noFill/>
          <a:ln>
            <a:noFill/>
          </a:ln>
        </p:spPr>
      </p:pic>
      <p:pic>
        <p:nvPicPr>
          <p:cNvPr id="840" name="Google Shape;840;p122"/>
          <p:cNvPicPr preferRelativeResize="0"/>
          <p:nvPr/>
        </p:nvPicPr>
        <p:blipFill>
          <a:blip r:embed="rId4">
            <a:alphaModFix/>
          </a:blip>
          <a:stretch>
            <a:fillRect/>
          </a:stretch>
        </p:blipFill>
        <p:spPr>
          <a:xfrm>
            <a:off x="1161948" y="2337402"/>
            <a:ext cx="1301375" cy="1301401"/>
          </a:xfrm>
          <a:prstGeom prst="rect">
            <a:avLst/>
          </a:prstGeom>
          <a:noFill/>
          <a:ln>
            <a:noFill/>
          </a:ln>
        </p:spPr>
      </p:pic>
      <p:pic>
        <p:nvPicPr>
          <p:cNvPr id="841" name="Google Shape;841;p122"/>
          <p:cNvPicPr preferRelativeResize="0"/>
          <p:nvPr/>
        </p:nvPicPr>
        <p:blipFill>
          <a:blip r:embed="rId5">
            <a:alphaModFix/>
          </a:blip>
          <a:stretch>
            <a:fillRect/>
          </a:stretch>
        </p:blipFill>
        <p:spPr>
          <a:xfrm>
            <a:off x="1639025" y="2521550"/>
            <a:ext cx="484475" cy="484475"/>
          </a:xfrm>
          <a:prstGeom prst="rect">
            <a:avLst/>
          </a:prstGeom>
          <a:noFill/>
          <a:ln>
            <a:noFill/>
          </a:ln>
        </p:spPr>
      </p:pic>
      <p:pic>
        <p:nvPicPr>
          <p:cNvPr id="842" name="Google Shape;842;p122"/>
          <p:cNvPicPr preferRelativeResize="0"/>
          <p:nvPr/>
        </p:nvPicPr>
        <p:blipFill>
          <a:blip r:embed="rId6">
            <a:alphaModFix/>
          </a:blip>
          <a:stretch>
            <a:fillRect/>
          </a:stretch>
        </p:blipFill>
        <p:spPr>
          <a:xfrm>
            <a:off x="7157727" y="2078463"/>
            <a:ext cx="1709850" cy="1709850"/>
          </a:xfrm>
          <a:prstGeom prst="rect">
            <a:avLst/>
          </a:prstGeom>
          <a:noFill/>
          <a:ln>
            <a:noFill/>
          </a:ln>
        </p:spPr>
      </p:pic>
      <p:sp>
        <p:nvSpPr>
          <p:cNvPr id="843" name="Google Shape;843;p122"/>
          <p:cNvSpPr txBox="1"/>
          <p:nvPr/>
        </p:nvSpPr>
        <p:spPr>
          <a:xfrm>
            <a:off x="7361950" y="3638788"/>
            <a:ext cx="1301400" cy="35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Servers</a:t>
            </a:r>
            <a:endParaRPr b="1">
              <a:solidFill>
                <a:srgbClr val="FFFFFF"/>
              </a:solidFill>
              <a:latin typeface="Quicksand"/>
              <a:ea typeface="Quicksand"/>
              <a:cs typeface="Quicksand"/>
              <a:sym typeface="Quicksand"/>
            </a:endParaRPr>
          </a:p>
        </p:txBody>
      </p:sp>
      <p:sp>
        <p:nvSpPr>
          <p:cNvPr id="844" name="Google Shape;844;p122"/>
          <p:cNvSpPr txBox="1"/>
          <p:nvPr/>
        </p:nvSpPr>
        <p:spPr>
          <a:xfrm>
            <a:off x="1140113" y="3638800"/>
            <a:ext cx="1482300" cy="35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Your computer + browser</a:t>
            </a:r>
            <a:endParaRPr b="1">
              <a:solidFill>
                <a:srgbClr val="FFFFFF"/>
              </a:solidFill>
              <a:latin typeface="Quicksand"/>
              <a:ea typeface="Quicksand"/>
              <a:cs typeface="Quicksand"/>
              <a:sym typeface="Quicksand"/>
            </a:endParaRPr>
          </a:p>
        </p:txBody>
      </p:sp>
      <p:sp>
        <p:nvSpPr>
          <p:cNvPr id="845" name="Google Shape;845;p122"/>
          <p:cNvSpPr/>
          <p:nvPr/>
        </p:nvSpPr>
        <p:spPr>
          <a:xfrm>
            <a:off x="2675775" y="2709325"/>
            <a:ext cx="841800" cy="296700"/>
          </a:xfrm>
          <a:prstGeom prst="rightArrow">
            <a:avLst>
              <a:gd fmla="val 50000" name="adj1"/>
              <a:gd fmla="val 50000" name="adj2"/>
            </a:avLst>
          </a:prstGeom>
          <a:solidFill>
            <a:srgbClr val="17E7C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122"/>
          <p:cNvSpPr/>
          <p:nvPr/>
        </p:nvSpPr>
        <p:spPr>
          <a:xfrm>
            <a:off x="5935675" y="2697788"/>
            <a:ext cx="841800" cy="296700"/>
          </a:xfrm>
          <a:prstGeom prst="rightArrow">
            <a:avLst>
              <a:gd fmla="val 50000" name="adj1"/>
              <a:gd fmla="val 50000" name="adj2"/>
            </a:avLst>
          </a:prstGeom>
          <a:solidFill>
            <a:srgbClr val="17E7C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122"/>
          <p:cNvSpPr/>
          <p:nvPr/>
        </p:nvSpPr>
        <p:spPr>
          <a:xfrm flipH="1">
            <a:off x="2675775" y="3043975"/>
            <a:ext cx="841800" cy="296700"/>
          </a:xfrm>
          <a:prstGeom prst="rightArrow">
            <a:avLst>
              <a:gd fmla="val 50000" name="adj1"/>
              <a:gd fmla="val 50000" name="adj2"/>
            </a:avLst>
          </a:prstGeom>
          <a:solidFill>
            <a:srgbClr val="17E7C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122"/>
          <p:cNvSpPr/>
          <p:nvPr/>
        </p:nvSpPr>
        <p:spPr>
          <a:xfrm flipH="1">
            <a:off x="5889175" y="3054175"/>
            <a:ext cx="841800" cy="296700"/>
          </a:xfrm>
          <a:prstGeom prst="rightArrow">
            <a:avLst>
              <a:gd fmla="val 50000" name="adj1"/>
              <a:gd fmla="val 50000" name="adj2"/>
            </a:avLst>
          </a:prstGeom>
          <a:solidFill>
            <a:srgbClr val="17E7C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122"/>
          <p:cNvSpPr txBox="1"/>
          <p:nvPr/>
        </p:nvSpPr>
        <p:spPr>
          <a:xfrm>
            <a:off x="2675775" y="2177850"/>
            <a:ext cx="8418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HTML/HTTP</a:t>
            </a:r>
            <a:endParaRPr b="1">
              <a:solidFill>
                <a:srgbClr val="FFFFFF"/>
              </a:solidFill>
              <a:latin typeface="Quicksand"/>
              <a:ea typeface="Quicksand"/>
              <a:cs typeface="Quicksand"/>
              <a:sym typeface="Quicksand"/>
            </a:endParaRPr>
          </a:p>
        </p:txBody>
      </p:sp>
      <p:sp>
        <p:nvSpPr>
          <p:cNvPr id="850" name="Google Shape;850;p122"/>
          <p:cNvSpPr txBox="1"/>
          <p:nvPr/>
        </p:nvSpPr>
        <p:spPr>
          <a:xfrm>
            <a:off x="5982175" y="2385525"/>
            <a:ext cx="748800" cy="25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HTTP</a:t>
            </a:r>
            <a:endParaRPr b="1">
              <a:solidFill>
                <a:srgbClr val="FFFFFF"/>
              </a:solidFill>
              <a:latin typeface="Quicksand"/>
              <a:ea typeface="Quicksand"/>
              <a:cs typeface="Quicksand"/>
              <a:sym typeface="Quicksan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4" name="Shape 854"/>
        <p:cNvGrpSpPr/>
        <p:nvPr/>
      </p:nvGrpSpPr>
      <p:grpSpPr>
        <a:xfrm>
          <a:off x="0" y="0"/>
          <a:ext cx="0" cy="0"/>
          <a:chOff x="0" y="0"/>
          <a:chExt cx="0" cy="0"/>
        </a:xfrm>
      </p:grpSpPr>
      <p:sp>
        <p:nvSpPr>
          <p:cNvPr id="855" name="Google Shape;855;p123"/>
          <p:cNvSpPr txBox="1"/>
          <p:nvPr/>
        </p:nvSpPr>
        <p:spPr>
          <a:xfrm>
            <a:off x="348050" y="1489238"/>
            <a:ext cx="8557800" cy="1235100"/>
          </a:xfrm>
          <a:prstGeom prst="rect">
            <a:avLst/>
          </a:prstGeom>
          <a:noFill/>
          <a:ln>
            <a:noFill/>
          </a:ln>
        </p:spPr>
        <p:txBody>
          <a:bodyPr anchorCtr="0" anchor="t" bIns="34275" lIns="68575" spcFirstLastPara="1" rIns="68575" wrap="square" tIns="34275">
            <a:noAutofit/>
          </a:bodyPr>
          <a:lstStyle/>
          <a:p>
            <a:pPr indent="-38100" lvl="0" marL="177800" rtl="0" algn="l">
              <a:lnSpc>
                <a:spcPct val="90000"/>
              </a:lnSpc>
              <a:spcBef>
                <a:spcPts val="800"/>
              </a:spcBef>
              <a:spcAft>
                <a:spcPts val="0"/>
              </a:spcAft>
              <a:buNone/>
            </a:pPr>
            <a:r>
              <a:rPr b="1" lang="en" sz="2100">
                <a:solidFill>
                  <a:schemeClr val="lt1"/>
                </a:solidFill>
                <a:latin typeface="Quicksand"/>
                <a:ea typeface="Quicksand"/>
                <a:cs typeface="Quicksand"/>
                <a:sym typeface="Quicksand"/>
              </a:rPr>
              <a:t>APIs are protocols and tools for building application software that allows two different softwares to communicate with each other by using JSON.</a:t>
            </a:r>
            <a:endParaRPr b="1" sz="2100">
              <a:solidFill>
                <a:schemeClr val="lt1"/>
              </a:solidFill>
              <a:latin typeface="Quicksand"/>
              <a:ea typeface="Quicksand"/>
              <a:cs typeface="Quicksand"/>
              <a:sym typeface="Quicksand"/>
            </a:endParaRPr>
          </a:p>
          <a:p>
            <a:pPr indent="-38100" lvl="0" marL="177800" marR="0" rtl="0" algn="l">
              <a:lnSpc>
                <a:spcPct val="90000"/>
              </a:lnSpc>
              <a:spcBef>
                <a:spcPts val="800"/>
              </a:spcBef>
              <a:spcAft>
                <a:spcPts val="0"/>
              </a:spcAft>
              <a:buClr>
                <a:schemeClr val="dk1"/>
              </a:buClr>
              <a:buSzPts val="2100"/>
              <a:buFont typeface="Arial"/>
              <a:buNone/>
            </a:pPr>
            <a:r>
              <a:t/>
            </a:r>
            <a:endParaRPr b="1" i="0" sz="2100" u="none" cap="none" strike="noStrike">
              <a:solidFill>
                <a:schemeClr val="lt1"/>
              </a:solidFill>
              <a:latin typeface="Quicksand"/>
              <a:ea typeface="Quicksand"/>
              <a:cs typeface="Quicksand"/>
              <a:sym typeface="Quicksand"/>
            </a:endParaRPr>
          </a:p>
        </p:txBody>
      </p:sp>
      <p:sp>
        <p:nvSpPr>
          <p:cNvPr id="856" name="Google Shape;856;p123"/>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b="1" lang="en" sz="3300">
                <a:solidFill>
                  <a:schemeClr val="lt1"/>
                </a:solidFill>
                <a:latin typeface="Quicksand"/>
                <a:ea typeface="Quicksand"/>
                <a:cs typeface="Quicksand"/>
                <a:sym typeface="Quicksand"/>
              </a:rPr>
              <a:t>application programming interface</a:t>
            </a:r>
            <a:endParaRPr b="1" sz="3300">
              <a:solidFill>
                <a:schemeClr val="lt1"/>
              </a:solidFill>
              <a:latin typeface="Quicksand"/>
              <a:ea typeface="Quicksand"/>
              <a:cs typeface="Quicksand"/>
              <a:sym typeface="Quicksand"/>
            </a:endParaRPr>
          </a:p>
        </p:txBody>
      </p:sp>
      <p:pic>
        <p:nvPicPr>
          <p:cNvPr id="857" name="Google Shape;857;p123"/>
          <p:cNvPicPr preferRelativeResize="0"/>
          <p:nvPr/>
        </p:nvPicPr>
        <p:blipFill>
          <a:blip r:embed="rId3">
            <a:alphaModFix/>
          </a:blip>
          <a:stretch>
            <a:fillRect/>
          </a:stretch>
        </p:blipFill>
        <p:spPr>
          <a:xfrm>
            <a:off x="348050" y="3280450"/>
            <a:ext cx="1139949" cy="1162751"/>
          </a:xfrm>
          <a:prstGeom prst="rect">
            <a:avLst/>
          </a:prstGeom>
          <a:noFill/>
          <a:ln>
            <a:noFill/>
          </a:ln>
        </p:spPr>
      </p:pic>
      <p:sp>
        <p:nvSpPr>
          <p:cNvPr id="858" name="Google Shape;858;p123"/>
          <p:cNvSpPr/>
          <p:nvPr/>
        </p:nvSpPr>
        <p:spPr>
          <a:xfrm>
            <a:off x="2179275" y="3154263"/>
            <a:ext cx="1415100" cy="14151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latin typeface="Quicksand"/>
                <a:ea typeface="Quicksand"/>
                <a:cs typeface="Quicksand"/>
                <a:sym typeface="Quicksand"/>
              </a:rPr>
              <a:t>API</a:t>
            </a:r>
            <a:endParaRPr b="1" sz="2400">
              <a:latin typeface="Quicksand"/>
              <a:ea typeface="Quicksand"/>
              <a:cs typeface="Quicksand"/>
              <a:sym typeface="Quicksand"/>
            </a:endParaRPr>
          </a:p>
        </p:txBody>
      </p:sp>
      <p:sp>
        <p:nvSpPr>
          <p:cNvPr id="859" name="Google Shape;859;p123"/>
          <p:cNvSpPr/>
          <p:nvPr/>
        </p:nvSpPr>
        <p:spPr>
          <a:xfrm>
            <a:off x="7005575" y="3154300"/>
            <a:ext cx="1027600" cy="1235000"/>
          </a:xfrm>
          <a:prstGeom prst="flowChartMagneticDisk">
            <a:avLst/>
          </a:prstGeom>
          <a:solidFill>
            <a:srgbClr val="17E7C3"/>
          </a:solidFill>
          <a:ln cap="flat" cmpd="sng" w="9525">
            <a:solidFill>
              <a:srgbClr val="ED6C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Quicksand"/>
                <a:ea typeface="Quicksand"/>
                <a:cs typeface="Quicksand"/>
                <a:sym typeface="Quicksand"/>
              </a:rPr>
              <a:t>Database</a:t>
            </a:r>
            <a:endParaRPr b="1">
              <a:latin typeface="Quicksand"/>
              <a:ea typeface="Quicksand"/>
              <a:cs typeface="Quicksand"/>
              <a:sym typeface="Quicksand"/>
            </a:endParaRPr>
          </a:p>
        </p:txBody>
      </p:sp>
      <p:pic>
        <p:nvPicPr>
          <p:cNvPr id="860" name="Google Shape;860;p123"/>
          <p:cNvPicPr preferRelativeResize="0"/>
          <p:nvPr/>
        </p:nvPicPr>
        <p:blipFill>
          <a:blip r:embed="rId4">
            <a:alphaModFix/>
          </a:blip>
          <a:stretch>
            <a:fillRect/>
          </a:stretch>
        </p:blipFill>
        <p:spPr>
          <a:xfrm>
            <a:off x="5780200" y="3999675"/>
            <a:ext cx="967225" cy="967225"/>
          </a:xfrm>
          <a:prstGeom prst="rect">
            <a:avLst/>
          </a:prstGeom>
          <a:noFill/>
          <a:ln>
            <a:noFill/>
          </a:ln>
        </p:spPr>
      </p:pic>
      <p:pic>
        <p:nvPicPr>
          <p:cNvPr id="861" name="Google Shape;861;p123"/>
          <p:cNvPicPr preferRelativeResize="0"/>
          <p:nvPr/>
        </p:nvPicPr>
        <p:blipFill>
          <a:blip r:embed="rId5">
            <a:alphaModFix/>
          </a:blip>
          <a:stretch>
            <a:fillRect/>
          </a:stretch>
        </p:blipFill>
        <p:spPr>
          <a:xfrm>
            <a:off x="5725400" y="2844200"/>
            <a:ext cx="872150" cy="872150"/>
          </a:xfrm>
          <a:prstGeom prst="rect">
            <a:avLst/>
          </a:prstGeom>
          <a:noFill/>
          <a:ln>
            <a:noFill/>
          </a:ln>
        </p:spPr>
      </p:pic>
      <p:pic>
        <p:nvPicPr>
          <p:cNvPr id="862" name="Google Shape;862;p123"/>
          <p:cNvPicPr preferRelativeResize="0"/>
          <p:nvPr/>
        </p:nvPicPr>
        <p:blipFill>
          <a:blip r:embed="rId6">
            <a:alphaModFix/>
          </a:blip>
          <a:stretch>
            <a:fillRect/>
          </a:stretch>
        </p:blipFill>
        <p:spPr>
          <a:xfrm>
            <a:off x="2354663" y="3273125"/>
            <a:ext cx="1064325" cy="1064325"/>
          </a:xfrm>
          <a:prstGeom prst="rect">
            <a:avLst/>
          </a:prstGeom>
          <a:noFill/>
          <a:ln>
            <a:noFill/>
          </a:ln>
        </p:spPr>
      </p:pic>
      <p:pic>
        <p:nvPicPr>
          <p:cNvPr id="863" name="Google Shape;863;p123"/>
          <p:cNvPicPr preferRelativeResize="0"/>
          <p:nvPr/>
        </p:nvPicPr>
        <p:blipFill>
          <a:blip r:embed="rId7">
            <a:alphaModFix/>
          </a:blip>
          <a:stretch>
            <a:fillRect/>
          </a:stretch>
        </p:blipFill>
        <p:spPr>
          <a:xfrm>
            <a:off x="4285646" y="3269188"/>
            <a:ext cx="1072200" cy="1072200"/>
          </a:xfrm>
          <a:prstGeom prst="rect">
            <a:avLst/>
          </a:prstGeom>
          <a:noFill/>
          <a:ln>
            <a:noFill/>
          </a:ln>
        </p:spPr>
      </p:pic>
      <p:cxnSp>
        <p:nvCxnSpPr>
          <p:cNvPr id="864" name="Google Shape;864;p123"/>
          <p:cNvCxnSpPr>
            <a:stCxn id="863" idx="3"/>
            <a:endCxn id="861" idx="1"/>
          </p:cNvCxnSpPr>
          <p:nvPr/>
        </p:nvCxnSpPr>
        <p:spPr>
          <a:xfrm flipH="1" rot="10800000">
            <a:off x="5357846" y="3280288"/>
            <a:ext cx="367500" cy="525000"/>
          </a:xfrm>
          <a:prstGeom prst="straightConnector1">
            <a:avLst/>
          </a:prstGeom>
          <a:noFill/>
          <a:ln cap="flat" cmpd="sng" w="19050">
            <a:solidFill>
              <a:srgbClr val="000000"/>
            </a:solidFill>
            <a:prstDash val="solid"/>
            <a:round/>
            <a:headEnd len="med" w="med" type="none"/>
            <a:tailEnd len="med" w="med" type="none"/>
          </a:ln>
        </p:spPr>
      </p:cxnSp>
      <p:cxnSp>
        <p:nvCxnSpPr>
          <p:cNvPr id="865" name="Google Shape;865;p123"/>
          <p:cNvCxnSpPr>
            <a:stCxn id="863" idx="3"/>
            <a:endCxn id="860" idx="1"/>
          </p:cNvCxnSpPr>
          <p:nvPr/>
        </p:nvCxnSpPr>
        <p:spPr>
          <a:xfrm>
            <a:off x="5357846" y="3805288"/>
            <a:ext cx="422400" cy="678000"/>
          </a:xfrm>
          <a:prstGeom prst="straightConnector1">
            <a:avLst/>
          </a:prstGeom>
          <a:noFill/>
          <a:ln cap="flat" cmpd="sng" w="19050">
            <a:solidFill>
              <a:srgbClr val="000000"/>
            </a:solidFill>
            <a:prstDash val="solid"/>
            <a:round/>
            <a:headEnd len="med" w="med" type="none"/>
            <a:tailEnd len="med" w="med" type="none"/>
          </a:ln>
        </p:spPr>
      </p:cxnSp>
      <p:cxnSp>
        <p:nvCxnSpPr>
          <p:cNvPr id="866" name="Google Shape;866;p123"/>
          <p:cNvCxnSpPr>
            <a:stCxn id="863" idx="3"/>
          </p:cNvCxnSpPr>
          <p:nvPr/>
        </p:nvCxnSpPr>
        <p:spPr>
          <a:xfrm>
            <a:off x="5357846" y="3805288"/>
            <a:ext cx="1608600" cy="0"/>
          </a:xfrm>
          <a:prstGeom prst="straightConnector1">
            <a:avLst/>
          </a:prstGeom>
          <a:noFill/>
          <a:ln cap="flat" cmpd="sng" w="19050">
            <a:solidFill>
              <a:srgbClr val="000000"/>
            </a:solidFill>
            <a:prstDash val="solid"/>
            <a:round/>
            <a:headEnd len="med" w="med" type="none"/>
            <a:tailEnd len="med" w="med" type="none"/>
          </a:ln>
        </p:spPr>
      </p:cxnSp>
      <p:sp>
        <p:nvSpPr>
          <p:cNvPr id="867" name="Google Shape;867;p123"/>
          <p:cNvSpPr/>
          <p:nvPr/>
        </p:nvSpPr>
        <p:spPr>
          <a:xfrm>
            <a:off x="1539488" y="3701475"/>
            <a:ext cx="588300" cy="320700"/>
          </a:xfrm>
          <a:prstGeom prst="rightArrow">
            <a:avLst>
              <a:gd fmla="val 50000" name="adj1"/>
              <a:gd fmla="val 50000" name="adj2"/>
            </a:avLst>
          </a:prstGeom>
          <a:solidFill>
            <a:srgbClr val="17E7C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123"/>
          <p:cNvSpPr/>
          <p:nvPr/>
        </p:nvSpPr>
        <p:spPr>
          <a:xfrm>
            <a:off x="3697338" y="3701475"/>
            <a:ext cx="588300" cy="320700"/>
          </a:xfrm>
          <a:prstGeom prst="rightArrow">
            <a:avLst>
              <a:gd fmla="val 50000" name="adj1"/>
              <a:gd fmla="val 50000" name="adj2"/>
            </a:avLst>
          </a:prstGeom>
          <a:solidFill>
            <a:srgbClr val="17E7C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9"/>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860"/>
                                        </p:tgtEl>
                                        <p:attrNameLst>
                                          <p:attrName>style.visibility</p:attrName>
                                        </p:attrNameLst>
                                      </p:cBhvr>
                                      <p:to>
                                        <p:strVal val="visible"/>
                                      </p:to>
                                    </p:set>
                                    <p:animEffect filter="fade" transition="in">
                                      <p:cBhvr>
                                        <p:cTn dur="1"/>
                                        <p:tgtEl>
                                          <p:spTgt spid="860"/>
                                        </p:tgtEl>
                                      </p:cBhvr>
                                    </p:animEffect>
                                  </p:childTnLst>
                                </p:cTn>
                              </p:par>
                              <p:par>
                                <p:cTn fill="hold" nodeType="withEffect" presetClass="entr" presetID="10" presetSubtype="0">
                                  <p:stCondLst>
                                    <p:cond delay="0"/>
                                  </p:stCondLst>
                                  <p:childTnLst>
                                    <p:set>
                                      <p:cBhvr>
                                        <p:cTn dur="1" fill="hold">
                                          <p:stCondLst>
                                            <p:cond delay="0"/>
                                          </p:stCondLst>
                                        </p:cTn>
                                        <p:tgtEl>
                                          <p:spTgt spid="861"/>
                                        </p:tgtEl>
                                        <p:attrNameLst>
                                          <p:attrName>style.visibility</p:attrName>
                                        </p:attrNameLst>
                                      </p:cBhvr>
                                      <p:to>
                                        <p:strVal val="visible"/>
                                      </p:to>
                                    </p:set>
                                    <p:animEffect filter="fade" transition="in">
                                      <p:cBhvr>
                                        <p:cTn dur="1"/>
                                        <p:tgtEl>
                                          <p:spTgt spid="861"/>
                                        </p:tgtEl>
                                      </p:cBhvr>
                                    </p:animEffect>
                                  </p:childTnLst>
                                </p:cTn>
                              </p:par>
                              <p:par>
                                <p:cTn fill="hold" nodeType="withEffect" presetClass="entr" presetID="10" presetSubtype="0">
                                  <p:stCondLst>
                                    <p:cond delay="0"/>
                                  </p:stCondLst>
                                  <p:childTnLst>
                                    <p:set>
                                      <p:cBhvr>
                                        <p:cTn dur="1" fill="hold">
                                          <p:stCondLst>
                                            <p:cond delay="0"/>
                                          </p:stCondLst>
                                        </p:cTn>
                                        <p:tgtEl>
                                          <p:spTgt spid="863"/>
                                        </p:tgtEl>
                                        <p:attrNameLst>
                                          <p:attrName>style.visibility</p:attrName>
                                        </p:attrNameLst>
                                      </p:cBhvr>
                                      <p:to>
                                        <p:strVal val="visible"/>
                                      </p:to>
                                    </p:set>
                                    <p:animEffect filter="fade" transition="in">
                                      <p:cBhvr>
                                        <p:cTn dur="1"/>
                                        <p:tgtEl>
                                          <p:spTgt spid="863"/>
                                        </p:tgtEl>
                                      </p:cBhvr>
                                    </p:animEffect>
                                  </p:childTnLst>
                                </p:cTn>
                              </p:par>
                              <p:par>
                                <p:cTn fill="hold" nodeType="withEffect" presetClass="entr" presetID="10" presetSubtype="0">
                                  <p:stCondLst>
                                    <p:cond delay="0"/>
                                  </p:stCondLst>
                                  <p:childTnLst>
                                    <p:set>
                                      <p:cBhvr>
                                        <p:cTn dur="1" fill="hold">
                                          <p:stCondLst>
                                            <p:cond delay="0"/>
                                          </p:stCondLst>
                                        </p:cTn>
                                        <p:tgtEl>
                                          <p:spTgt spid="864"/>
                                        </p:tgtEl>
                                        <p:attrNameLst>
                                          <p:attrName>style.visibility</p:attrName>
                                        </p:attrNameLst>
                                      </p:cBhvr>
                                      <p:to>
                                        <p:strVal val="visible"/>
                                      </p:to>
                                    </p:set>
                                    <p:animEffect filter="fade" transition="in">
                                      <p:cBhvr>
                                        <p:cTn dur="1"/>
                                        <p:tgtEl>
                                          <p:spTgt spid="864"/>
                                        </p:tgtEl>
                                      </p:cBhvr>
                                    </p:animEffect>
                                  </p:childTnLst>
                                </p:cTn>
                              </p:par>
                              <p:par>
                                <p:cTn fill="hold" nodeType="withEffect" presetClass="entr" presetID="10" presetSubtype="0">
                                  <p:stCondLst>
                                    <p:cond delay="0"/>
                                  </p:stCondLst>
                                  <p:childTnLst>
                                    <p:set>
                                      <p:cBhvr>
                                        <p:cTn dur="1" fill="hold">
                                          <p:stCondLst>
                                            <p:cond delay="0"/>
                                          </p:stCondLst>
                                        </p:cTn>
                                        <p:tgtEl>
                                          <p:spTgt spid="865"/>
                                        </p:tgtEl>
                                        <p:attrNameLst>
                                          <p:attrName>style.visibility</p:attrName>
                                        </p:attrNameLst>
                                      </p:cBhvr>
                                      <p:to>
                                        <p:strVal val="visible"/>
                                      </p:to>
                                    </p:set>
                                    <p:animEffect filter="fade" transition="in">
                                      <p:cBhvr>
                                        <p:cTn dur="1"/>
                                        <p:tgtEl>
                                          <p:spTgt spid="865"/>
                                        </p:tgtEl>
                                      </p:cBhvr>
                                    </p:animEffect>
                                  </p:childTnLst>
                                </p:cTn>
                              </p:par>
                              <p:par>
                                <p:cTn fill="hold" nodeType="withEffect" presetClass="entr" presetID="10" presetSubtype="0">
                                  <p:stCondLst>
                                    <p:cond delay="0"/>
                                  </p:stCondLst>
                                  <p:childTnLst>
                                    <p:set>
                                      <p:cBhvr>
                                        <p:cTn dur="1" fill="hold">
                                          <p:stCondLst>
                                            <p:cond delay="0"/>
                                          </p:stCondLst>
                                        </p:cTn>
                                        <p:tgtEl>
                                          <p:spTgt spid="866"/>
                                        </p:tgtEl>
                                        <p:attrNameLst>
                                          <p:attrName>style.visibility</p:attrName>
                                        </p:attrNameLst>
                                      </p:cBhvr>
                                      <p:to>
                                        <p:strVal val="visible"/>
                                      </p:to>
                                    </p:set>
                                    <p:animEffect filter="fade" transition="in">
                                      <p:cBhvr>
                                        <p:cTn dur="1"/>
                                        <p:tgtEl>
                                          <p:spTgt spid="8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2" name="Shape 872"/>
        <p:cNvGrpSpPr/>
        <p:nvPr/>
      </p:nvGrpSpPr>
      <p:grpSpPr>
        <a:xfrm>
          <a:off x="0" y="0"/>
          <a:ext cx="0" cy="0"/>
          <a:chOff x="0" y="0"/>
          <a:chExt cx="0" cy="0"/>
        </a:xfrm>
      </p:grpSpPr>
      <p:sp>
        <p:nvSpPr>
          <p:cNvPr id="873" name="Google Shape;873;p124"/>
          <p:cNvSpPr/>
          <p:nvPr/>
        </p:nvSpPr>
        <p:spPr>
          <a:xfrm>
            <a:off x="3656675" y="3199475"/>
            <a:ext cx="1830600" cy="1661700"/>
          </a:xfrm>
          <a:prstGeom prst="roundRect">
            <a:avLst>
              <a:gd fmla="val 16667" name="adj"/>
            </a:avLst>
          </a:prstGeom>
          <a:solidFill>
            <a:srgbClr val="0225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124"/>
          <p:cNvSpPr/>
          <p:nvPr/>
        </p:nvSpPr>
        <p:spPr>
          <a:xfrm>
            <a:off x="5822550" y="3199475"/>
            <a:ext cx="1830600" cy="1661700"/>
          </a:xfrm>
          <a:prstGeom prst="roundRect">
            <a:avLst>
              <a:gd fmla="val 16667" name="adj"/>
            </a:avLst>
          </a:prstGeom>
          <a:solidFill>
            <a:srgbClr val="0225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124"/>
          <p:cNvSpPr/>
          <p:nvPr/>
        </p:nvSpPr>
        <p:spPr>
          <a:xfrm>
            <a:off x="1473950" y="3199475"/>
            <a:ext cx="1830600" cy="1661700"/>
          </a:xfrm>
          <a:prstGeom prst="roundRect">
            <a:avLst>
              <a:gd fmla="val 16667" name="adj"/>
            </a:avLst>
          </a:prstGeom>
          <a:solidFill>
            <a:srgbClr val="0225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124"/>
          <p:cNvSpPr txBox="1"/>
          <p:nvPr/>
        </p:nvSpPr>
        <p:spPr>
          <a:xfrm>
            <a:off x="577200" y="1525600"/>
            <a:ext cx="7989600" cy="1524600"/>
          </a:xfrm>
          <a:prstGeom prst="rect">
            <a:avLst/>
          </a:prstGeom>
          <a:noFill/>
          <a:ln>
            <a:noFill/>
          </a:ln>
        </p:spPr>
        <p:txBody>
          <a:bodyPr anchorCtr="0" anchor="t" bIns="34275" lIns="68575" spcFirstLastPara="1" rIns="68575" wrap="square" tIns="34275">
            <a:noAutofit/>
          </a:bodyPr>
          <a:lstStyle/>
          <a:p>
            <a:pPr indent="-38100" lvl="0" marL="177800" rtl="0" algn="l">
              <a:lnSpc>
                <a:spcPct val="90000"/>
              </a:lnSpc>
              <a:spcBef>
                <a:spcPts val="800"/>
              </a:spcBef>
              <a:spcAft>
                <a:spcPts val="0"/>
              </a:spcAft>
              <a:buClr>
                <a:srgbClr val="000000"/>
              </a:buClr>
              <a:buSzPts val="2100"/>
              <a:buFont typeface="Arial"/>
              <a:buNone/>
            </a:pPr>
            <a:r>
              <a:rPr b="1" lang="en" sz="2100">
                <a:solidFill>
                  <a:schemeClr val="lt1"/>
                </a:solidFill>
                <a:latin typeface="Quicksand"/>
                <a:ea typeface="Quicksand"/>
                <a:cs typeface="Quicksand"/>
                <a:sym typeface="Quicksand"/>
              </a:rPr>
              <a:t>Representational State Transfer APIs are a way to share info. between programs. REST APIs use HTTP URLs, GET, PUT, POST, and DELETE to request/send info and handle business logic: signing in users, status updates.</a:t>
            </a:r>
            <a:endParaRPr b="1" sz="2100">
              <a:solidFill>
                <a:schemeClr val="lt1"/>
              </a:solidFill>
              <a:latin typeface="Quicksand"/>
              <a:ea typeface="Quicksand"/>
              <a:cs typeface="Quicksand"/>
              <a:sym typeface="Quicksand"/>
            </a:endParaRPr>
          </a:p>
        </p:txBody>
      </p:sp>
      <p:sp>
        <p:nvSpPr>
          <p:cNvPr id="877" name="Google Shape;877;p124"/>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chemeClr val="lt1"/>
                </a:solidFill>
                <a:latin typeface="Quicksand"/>
                <a:ea typeface="Quicksand"/>
                <a:cs typeface="Quicksand"/>
                <a:sym typeface="Quicksand"/>
              </a:rPr>
              <a:t>RESTful APIs</a:t>
            </a:r>
            <a:endParaRPr sz="1100"/>
          </a:p>
        </p:txBody>
      </p:sp>
      <p:pic>
        <p:nvPicPr>
          <p:cNvPr id="878" name="Google Shape;878;p124"/>
          <p:cNvPicPr preferRelativeResize="0"/>
          <p:nvPr/>
        </p:nvPicPr>
        <p:blipFill rotWithShape="1">
          <a:blip r:embed="rId3">
            <a:alphaModFix/>
          </a:blip>
          <a:srcRect b="66705" l="67686" r="0" t="0"/>
          <a:stretch/>
        </p:blipFill>
        <p:spPr>
          <a:xfrm>
            <a:off x="5912453" y="3050200"/>
            <a:ext cx="1768100" cy="1712475"/>
          </a:xfrm>
          <a:prstGeom prst="rect">
            <a:avLst/>
          </a:prstGeom>
          <a:noFill/>
          <a:ln>
            <a:noFill/>
          </a:ln>
        </p:spPr>
      </p:pic>
      <p:pic>
        <p:nvPicPr>
          <p:cNvPr id="879" name="Google Shape;879;p124"/>
          <p:cNvPicPr preferRelativeResize="0"/>
          <p:nvPr/>
        </p:nvPicPr>
        <p:blipFill rotWithShape="1">
          <a:blip r:embed="rId4">
            <a:alphaModFix/>
          </a:blip>
          <a:srcRect b="1914" l="34937" r="34275" t="68446"/>
          <a:stretch/>
        </p:blipFill>
        <p:spPr>
          <a:xfrm>
            <a:off x="3729711" y="3144187"/>
            <a:ext cx="1684549" cy="1524500"/>
          </a:xfrm>
          <a:prstGeom prst="rect">
            <a:avLst/>
          </a:prstGeom>
          <a:noFill/>
          <a:ln>
            <a:noFill/>
          </a:ln>
        </p:spPr>
      </p:pic>
      <p:pic>
        <p:nvPicPr>
          <p:cNvPr id="880" name="Google Shape;880;p124"/>
          <p:cNvPicPr preferRelativeResize="0"/>
          <p:nvPr/>
        </p:nvPicPr>
        <p:blipFill rotWithShape="1">
          <a:blip r:embed="rId5">
            <a:alphaModFix/>
          </a:blip>
          <a:srcRect b="67692" l="34202" r="35012" t="0"/>
          <a:stretch/>
        </p:blipFill>
        <p:spPr>
          <a:xfrm>
            <a:off x="1530099" y="3075575"/>
            <a:ext cx="1684549" cy="1661724"/>
          </a:xfrm>
          <a:prstGeom prst="rect">
            <a:avLst/>
          </a:prstGeom>
          <a:noFill/>
          <a:ln>
            <a:noFill/>
          </a:ln>
        </p:spPr>
      </p:pic>
      <p:sp>
        <p:nvSpPr>
          <p:cNvPr id="881" name="Google Shape;881;p124"/>
          <p:cNvSpPr txBox="1"/>
          <p:nvPr/>
        </p:nvSpPr>
        <p:spPr>
          <a:xfrm>
            <a:off x="3530350" y="4354425"/>
            <a:ext cx="2066400" cy="5067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800"/>
              </a:spcBef>
              <a:spcAft>
                <a:spcPts val="0"/>
              </a:spcAft>
              <a:buNone/>
            </a:pPr>
            <a:r>
              <a:rPr b="1" lang="en" sz="1800">
                <a:solidFill>
                  <a:schemeClr val="lt1"/>
                </a:solidFill>
                <a:latin typeface="Quicksand"/>
                <a:ea typeface="Quicksand"/>
                <a:cs typeface="Quicksand"/>
                <a:sym typeface="Quicksand"/>
              </a:rPr>
              <a:t>mobile apps</a:t>
            </a:r>
            <a:endParaRPr sz="1800"/>
          </a:p>
        </p:txBody>
      </p:sp>
      <p:sp>
        <p:nvSpPr>
          <p:cNvPr id="882" name="Google Shape;882;p124"/>
          <p:cNvSpPr txBox="1"/>
          <p:nvPr/>
        </p:nvSpPr>
        <p:spPr>
          <a:xfrm>
            <a:off x="1356050" y="4354425"/>
            <a:ext cx="2066400" cy="5067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800"/>
              </a:spcBef>
              <a:spcAft>
                <a:spcPts val="0"/>
              </a:spcAft>
              <a:buNone/>
            </a:pPr>
            <a:r>
              <a:rPr b="1" lang="en" sz="1800">
                <a:solidFill>
                  <a:schemeClr val="lt1"/>
                </a:solidFill>
                <a:latin typeface="Quicksand"/>
                <a:ea typeface="Quicksand"/>
                <a:cs typeface="Quicksand"/>
                <a:sym typeface="Quicksand"/>
              </a:rPr>
              <a:t>desktop apps</a:t>
            </a:r>
            <a:endParaRPr sz="1800"/>
          </a:p>
        </p:txBody>
      </p:sp>
      <p:sp>
        <p:nvSpPr>
          <p:cNvPr id="883" name="Google Shape;883;p124"/>
          <p:cNvSpPr txBox="1"/>
          <p:nvPr/>
        </p:nvSpPr>
        <p:spPr>
          <a:xfrm>
            <a:off x="5721525" y="4354425"/>
            <a:ext cx="2066400" cy="5067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800"/>
              </a:spcBef>
              <a:spcAft>
                <a:spcPts val="0"/>
              </a:spcAft>
              <a:buNone/>
            </a:pPr>
            <a:r>
              <a:rPr b="1" lang="en" sz="1800">
                <a:solidFill>
                  <a:schemeClr val="lt1"/>
                </a:solidFill>
                <a:latin typeface="Quicksand"/>
                <a:ea typeface="Quicksand"/>
                <a:cs typeface="Quicksand"/>
                <a:sym typeface="Quicksand"/>
              </a:rPr>
              <a:t>web apps</a:t>
            </a:r>
            <a:endParaRPr sz="18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7" name="Shape 887"/>
        <p:cNvGrpSpPr/>
        <p:nvPr/>
      </p:nvGrpSpPr>
      <p:grpSpPr>
        <a:xfrm>
          <a:off x="0" y="0"/>
          <a:ext cx="0" cy="0"/>
          <a:chOff x="0" y="0"/>
          <a:chExt cx="0" cy="0"/>
        </a:xfrm>
      </p:grpSpPr>
      <p:sp>
        <p:nvSpPr>
          <p:cNvPr id="888" name="Google Shape;888;p125"/>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b="1" lang="en" sz="4500">
                <a:solidFill>
                  <a:schemeClr val="lt1"/>
                </a:solidFill>
                <a:latin typeface="Quicksand"/>
                <a:ea typeface="Quicksand"/>
                <a:cs typeface="Quicksand"/>
                <a:sym typeface="Quicksand"/>
              </a:rPr>
              <a:t>API walkthrough</a:t>
            </a:r>
            <a:endParaRPr b="1" sz="4500">
              <a:solidFill>
                <a:schemeClr val="lt1"/>
              </a:solidFill>
              <a:latin typeface="Quicksand"/>
              <a:ea typeface="Quicksand"/>
              <a:cs typeface="Quicksand"/>
              <a:sym typeface="Quicksand"/>
            </a:endParaRPr>
          </a:p>
        </p:txBody>
      </p:sp>
      <p:sp>
        <p:nvSpPr>
          <p:cNvPr id="889" name="Google Shape;889;p125"/>
          <p:cNvSpPr txBox="1"/>
          <p:nvPr/>
        </p:nvSpPr>
        <p:spPr>
          <a:xfrm>
            <a:off x="371850" y="1521550"/>
            <a:ext cx="8400300" cy="330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chemeClr val="lt1"/>
                </a:solidFill>
                <a:latin typeface="Quicksand"/>
                <a:ea typeface="Quicksand"/>
                <a:cs typeface="Quicksand"/>
                <a:sym typeface="Quicksand"/>
              </a:rPr>
              <a:t>REST API video:</a:t>
            </a:r>
            <a:endParaRPr b="1" sz="2100">
              <a:solidFill>
                <a:schemeClr val="lt1"/>
              </a:solidFill>
              <a:latin typeface="Quicksand"/>
              <a:ea typeface="Quicksand"/>
              <a:cs typeface="Quicksand"/>
              <a:sym typeface="Quicksand"/>
            </a:endParaRPr>
          </a:p>
          <a:p>
            <a:pPr indent="-361950" lvl="0" marL="457200" rtl="0" algn="l">
              <a:spcBef>
                <a:spcPts val="0"/>
              </a:spcBef>
              <a:spcAft>
                <a:spcPts val="0"/>
              </a:spcAft>
              <a:buClr>
                <a:schemeClr val="lt1"/>
              </a:buClr>
              <a:buSzPts val="2100"/>
              <a:buFont typeface="Quicksand"/>
              <a:buChar char="•"/>
            </a:pPr>
            <a:r>
              <a:rPr b="1" lang="en" sz="2100" u="sng">
                <a:solidFill>
                  <a:schemeClr val="hlink"/>
                </a:solidFill>
                <a:latin typeface="Quicksand"/>
                <a:ea typeface="Quicksand"/>
                <a:cs typeface="Quicksand"/>
                <a:sym typeface="Quicksand"/>
                <a:hlinkClick r:id="rId3"/>
              </a:rPr>
              <a:t>www.youtube.com/watch?v=7YcW25PHnAA</a:t>
            </a:r>
            <a:endParaRPr b="1" sz="2100">
              <a:solidFill>
                <a:schemeClr val="lt1"/>
              </a:solidFill>
              <a:latin typeface="Quicksand"/>
              <a:ea typeface="Quicksand"/>
              <a:cs typeface="Quicksand"/>
              <a:sym typeface="Quicksand"/>
            </a:endParaRPr>
          </a:p>
          <a:p>
            <a:pPr indent="0" lvl="0" marL="0" rtl="0" algn="l">
              <a:spcBef>
                <a:spcPts val="0"/>
              </a:spcBef>
              <a:spcAft>
                <a:spcPts val="0"/>
              </a:spcAft>
              <a:buNone/>
            </a:pPr>
            <a:r>
              <a:rPr b="1" lang="en" sz="2100">
                <a:solidFill>
                  <a:schemeClr val="lt1"/>
                </a:solidFill>
                <a:latin typeface="Quicksand"/>
                <a:ea typeface="Quicksand"/>
                <a:cs typeface="Quicksand"/>
                <a:sym typeface="Quicksand"/>
              </a:rPr>
              <a:t>Part 2 of REST API video - how to make your own site using Instagrams and Google Maps API:</a:t>
            </a:r>
            <a:endParaRPr b="1" sz="2100">
              <a:solidFill>
                <a:schemeClr val="lt1"/>
              </a:solidFill>
              <a:latin typeface="Quicksand"/>
              <a:ea typeface="Quicksand"/>
              <a:cs typeface="Quicksand"/>
              <a:sym typeface="Quicksand"/>
            </a:endParaRPr>
          </a:p>
          <a:p>
            <a:pPr indent="-361950" lvl="0" marL="457200" rtl="0" algn="l">
              <a:spcBef>
                <a:spcPts val="0"/>
              </a:spcBef>
              <a:spcAft>
                <a:spcPts val="0"/>
              </a:spcAft>
              <a:buClr>
                <a:schemeClr val="lt1"/>
              </a:buClr>
              <a:buSzPts val="2100"/>
              <a:buFont typeface="Quicksand"/>
              <a:buChar char="•"/>
            </a:pPr>
            <a:r>
              <a:rPr b="1" lang="en" sz="2100" u="sng">
                <a:solidFill>
                  <a:schemeClr val="hlink"/>
                </a:solidFill>
                <a:latin typeface="Quicksand"/>
                <a:ea typeface="Quicksand"/>
                <a:cs typeface="Quicksand"/>
                <a:sym typeface="Quicksand"/>
                <a:hlinkClick r:id="rId4"/>
              </a:rPr>
              <a:t>www.youtube.com/watch?v=RTjd1nwvlj4</a:t>
            </a:r>
            <a:r>
              <a:rPr b="1" lang="en" sz="2100">
                <a:solidFill>
                  <a:schemeClr val="lt1"/>
                </a:solidFill>
                <a:latin typeface="Quicksand"/>
                <a:ea typeface="Quicksand"/>
                <a:cs typeface="Quicksand"/>
                <a:sym typeface="Quicksand"/>
              </a:rPr>
              <a:t> </a:t>
            </a:r>
            <a:endParaRPr b="1" sz="2100">
              <a:solidFill>
                <a:schemeClr val="lt1"/>
              </a:solidFill>
              <a:latin typeface="Quicksand"/>
              <a:ea typeface="Quicksand"/>
              <a:cs typeface="Quicksand"/>
              <a:sym typeface="Quicksan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3" name="Shape 893"/>
        <p:cNvGrpSpPr/>
        <p:nvPr/>
      </p:nvGrpSpPr>
      <p:grpSpPr>
        <a:xfrm>
          <a:off x="0" y="0"/>
          <a:ext cx="0" cy="0"/>
          <a:chOff x="0" y="0"/>
          <a:chExt cx="0" cy="0"/>
        </a:xfrm>
      </p:grpSpPr>
      <p:sp>
        <p:nvSpPr>
          <p:cNvPr id="894" name="Google Shape;894;p126"/>
          <p:cNvSpPr txBox="1"/>
          <p:nvPr/>
        </p:nvSpPr>
        <p:spPr>
          <a:xfrm>
            <a:off x="1682700" y="1302900"/>
            <a:ext cx="5778600" cy="25377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000">
                <a:solidFill>
                  <a:schemeClr val="lt1"/>
                </a:solidFill>
                <a:latin typeface="Quicksand"/>
                <a:ea typeface="Quicksand"/>
                <a:cs typeface="Quicksand"/>
                <a:sym typeface="Quicksand"/>
              </a:rPr>
              <a:t>web dev workshop: how the internet works</a:t>
            </a:r>
            <a:endParaRPr sz="40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8" name="Shape 898"/>
        <p:cNvGrpSpPr/>
        <p:nvPr/>
      </p:nvGrpSpPr>
      <p:grpSpPr>
        <a:xfrm>
          <a:off x="0" y="0"/>
          <a:ext cx="0" cy="0"/>
          <a:chOff x="0" y="0"/>
          <a:chExt cx="0" cy="0"/>
        </a:xfrm>
      </p:grpSpPr>
      <p:sp>
        <p:nvSpPr>
          <p:cNvPr id="899" name="Google Shape;899;p127"/>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b="1" lang="en" sz="4500">
                <a:solidFill>
                  <a:schemeClr val="lt1"/>
                </a:solidFill>
                <a:latin typeface="Quicksand"/>
                <a:ea typeface="Quicksand"/>
                <a:cs typeface="Quicksand"/>
                <a:sym typeface="Quicksand"/>
              </a:rPr>
              <a:t>The Role of Browsers</a:t>
            </a:r>
            <a:endParaRPr b="1" sz="4500">
              <a:solidFill>
                <a:schemeClr val="lt1"/>
              </a:solidFill>
              <a:latin typeface="Quicksand"/>
              <a:ea typeface="Quicksand"/>
              <a:cs typeface="Quicksand"/>
              <a:sym typeface="Quicksand"/>
            </a:endParaRPr>
          </a:p>
        </p:txBody>
      </p:sp>
      <p:sp>
        <p:nvSpPr>
          <p:cNvPr id="900" name="Google Shape;900;p127"/>
          <p:cNvSpPr txBox="1"/>
          <p:nvPr/>
        </p:nvSpPr>
        <p:spPr>
          <a:xfrm>
            <a:off x="765800" y="1730100"/>
            <a:ext cx="7520700" cy="28212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Client</a:t>
            </a:r>
            <a:endParaRPr b="1">
              <a:solidFill>
                <a:srgbClr val="FFFFFF"/>
              </a:solidFill>
              <a:latin typeface="Quicksand"/>
              <a:ea typeface="Quicksand"/>
              <a:cs typeface="Quicksand"/>
              <a:sym typeface="Quicksand"/>
            </a:endParaRPr>
          </a:p>
          <a:p>
            <a:pPr indent="-317500" lvl="0" marL="4572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Interface for displaying web pages</a:t>
            </a:r>
            <a:endParaRPr b="1">
              <a:solidFill>
                <a:srgbClr val="FFFFFF"/>
              </a:solidFill>
              <a:latin typeface="Quicksand"/>
              <a:ea typeface="Quicksand"/>
              <a:cs typeface="Quicksand"/>
              <a:sym typeface="Quicksand"/>
            </a:endParaRPr>
          </a:p>
          <a:p>
            <a:pPr indent="-317500" lvl="1" marL="9144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HTML pages (HTML and CSS)</a:t>
            </a:r>
            <a:endParaRPr b="1">
              <a:solidFill>
                <a:srgbClr val="FFFFFF"/>
              </a:solidFill>
              <a:latin typeface="Quicksand"/>
              <a:ea typeface="Quicksand"/>
              <a:cs typeface="Quicksand"/>
              <a:sym typeface="Quicksand"/>
            </a:endParaRPr>
          </a:p>
          <a:p>
            <a:pPr indent="-317500" lvl="1" marL="9144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Other types of web resources </a:t>
            </a:r>
            <a:endParaRPr b="1">
              <a:solidFill>
                <a:srgbClr val="FFFFFF"/>
              </a:solidFill>
              <a:latin typeface="Quicksand"/>
              <a:ea typeface="Quicksand"/>
              <a:cs typeface="Quicksand"/>
              <a:sym typeface="Quicksand"/>
            </a:endParaRPr>
          </a:p>
          <a:p>
            <a:pPr indent="-317500" lvl="0" marL="4572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Utilize HTTP Protocol</a:t>
            </a:r>
            <a:endParaRPr b="1">
              <a:solidFill>
                <a:srgbClr val="FFFFFF"/>
              </a:solidFill>
              <a:latin typeface="Quicksand"/>
              <a:ea typeface="Quicksand"/>
              <a:cs typeface="Quicksand"/>
              <a:sym typeface="Quicksand"/>
            </a:endParaRPr>
          </a:p>
          <a:p>
            <a:pPr indent="-317500" lvl="1" marL="9144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Get and Post</a:t>
            </a:r>
            <a:endParaRPr b="1">
              <a:solidFill>
                <a:srgbClr val="FFFFFF"/>
              </a:solidFill>
              <a:latin typeface="Quicksand"/>
              <a:ea typeface="Quicksand"/>
              <a:cs typeface="Quicksand"/>
              <a:sym typeface="Quicksand"/>
            </a:endParaRPr>
          </a:p>
          <a:p>
            <a:pPr indent="-317500" lvl="0" marL="4572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Rendering Engine - Parses HTML and CSS to display </a:t>
            </a:r>
            <a:endParaRPr b="1">
              <a:solidFill>
                <a:srgbClr val="FFFFFF"/>
              </a:solidFill>
              <a:latin typeface="Quicksand"/>
              <a:ea typeface="Quicksand"/>
              <a:cs typeface="Quicksand"/>
              <a:sym typeface="Quicksand"/>
            </a:endParaRPr>
          </a:p>
          <a:p>
            <a:pPr indent="-317500" lvl="0" marL="4572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Cache &amp; Cookies </a:t>
            </a:r>
            <a:endParaRPr b="1">
              <a:solidFill>
                <a:srgbClr val="FFFFFF"/>
              </a:solidFill>
              <a:latin typeface="Quicksand"/>
              <a:ea typeface="Quicksand"/>
              <a:cs typeface="Quicksand"/>
              <a:sym typeface="Quicksand"/>
            </a:endParaRPr>
          </a:p>
        </p:txBody>
      </p:sp>
      <p:pic>
        <p:nvPicPr>
          <p:cNvPr id="901" name="Google Shape;901;p127"/>
          <p:cNvPicPr preferRelativeResize="0"/>
          <p:nvPr/>
        </p:nvPicPr>
        <p:blipFill>
          <a:blip r:embed="rId3">
            <a:alphaModFix/>
          </a:blip>
          <a:stretch>
            <a:fillRect/>
          </a:stretch>
        </p:blipFill>
        <p:spPr>
          <a:xfrm>
            <a:off x="5162025" y="1659725"/>
            <a:ext cx="1158253" cy="943772"/>
          </a:xfrm>
          <a:prstGeom prst="rect">
            <a:avLst/>
          </a:prstGeom>
          <a:noFill/>
          <a:ln>
            <a:noFill/>
          </a:ln>
        </p:spPr>
      </p:pic>
      <p:pic>
        <p:nvPicPr>
          <p:cNvPr id="902" name="Google Shape;902;p127"/>
          <p:cNvPicPr preferRelativeResize="0"/>
          <p:nvPr/>
        </p:nvPicPr>
        <p:blipFill>
          <a:blip r:embed="rId4">
            <a:alphaModFix/>
          </a:blip>
          <a:stretch>
            <a:fillRect/>
          </a:stretch>
        </p:blipFill>
        <p:spPr>
          <a:xfrm>
            <a:off x="6550808" y="1625624"/>
            <a:ext cx="955155" cy="1011976"/>
          </a:xfrm>
          <a:prstGeom prst="rect">
            <a:avLst/>
          </a:prstGeom>
          <a:noFill/>
          <a:ln>
            <a:noFill/>
          </a:ln>
        </p:spPr>
      </p:pic>
      <p:pic>
        <p:nvPicPr>
          <p:cNvPr id="903" name="Google Shape;903;p127"/>
          <p:cNvPicPr preferRelativeResize="0"/>
          <p:nvPr/>
        </p:nvPicPr>
        <p:blipFill>
          <a:blip r:embed="rId5">
            <a:alphaModFix/>
          </a:blip>
          <a:stretch>
            <a:fillRect/>
          </a:stretch>
        </p:blipFill>
        <p:spPr>
          <a:xfrm>
            <a:off x="6226975" y="2929750"/>
            <a:ext cx="2059525" cy="1952625"/>
          </a:xfrm>
          <a:prstGeom prst="rect">
            <a:avLst/>
          </a:prstGeom>
          <a:noFill/>
          <a:ln>
            <a:noFill/>
          </a:ln>
        </p:spPr>
      </p:pic>
      <p:pic>
        <p:nvPicPr>
          <p:cNvPr id="904" name="Google Shape;904;p127"/>
          <p:cNvPicPr preferRelativeResize="0"/>
          <p:nvPr/>
        </p:nvPicPr>
        <p:blipFill>
          <a:blip r:embed="rId6">
            <a:alphaModFix/>
          </a:blip>
          <a:stretch>
            <a:fillRect/>
          </a:stretch>
        </p:blipFill>
        <p:spPr>
          <a:xfrm>
            <a:off x="7840725" y="1625625"/>
            <a:ext cx="1011975" cy="10119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8" name="Shape 908"/>
        <p:cNvGrpSpPr/>
        <p:nvPr/>
      </p:nvGrpSpPr>
      <p:grpSpPr>
        <a:xfrm>
          <a:off x="0" y="0"/>
          <a:ext cx="0" cy="0"/>
          <a:chOff x="0" y="0"/>
          <a:chExt cx="0" cy="0"/>
        </a:xfrm>
      </p:grpSpPr>
      <p:sp>
        <p:nvSpPr>
          <p:cNvPr id="909" name="Google Shape;909;p128"/>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b="1" lang="en" sz="4500">
                <a:solidFill>
                  <a:schemeClr val="lt1"/>
                </a:solidFill>
                <a:latin typeface="Quicksand"/>
                <a:ea typeface="Quicksand"/>
                <a:cs typeface="Quicksand"/>
                <a:sym typeface="Quicksand"/>
              </a:rPr>
              <a:t>Web Address/URL</a:t>
            </a:r>
            <a:endParaRPr b="1" sz="4500">
              <a:solidFill>
                <a:schemeClr val="lt1"/>
              </a:solidFill>
              <a:latin typeface="Quicksand"/>
              <a:ea typeface="Quicksand"/>
              <a:cs typeface="Quicksand"/>
              <a:sym typeface="Quicksand"/>
            </a:endParaRPr>
          </a:p>
        </p:txBody>
      </p:sp>
      <p:sp>
        <p:nvSpPr>
          <p:cNvPr id="910" name="Google Shape;910;p128"/>
          <p:cNvSpPr txBox="1"/>
          <p:nvPr/>
        </p:nvSpPr>
        <p:spPr>
          <a:xfrm>
            <a:off x="765800" y="1753475"/>
            <a:ext cx="7520700" cy="28212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URL - Uniform Resource Locator</a:t>
            </a:r>
            <a:endParaRPr b="1">
              <a:solidFill>
                <a:srgbClr val="FFFFFF"/>
              </a:solidFill>
              <a:latin typeface="Quicksand"/>
              <a:ea typeface="Quicksand"/>
              <a:cs typeface="Quicksand"/>
              <a:sym typeface="Quicksand"/>
            </a:endParaRPr>
          </a:p>
          <a:p>
            <a:pPr indent="-317500" lvl="0" marL="4572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Components of a web address:                         </a:t>
            </a:r>
            <a:endParaRPr b="1">
              <a:solidFill>
                <a:srgbClr val="FFFFFF"/>
              </a:solidFill>
              <a:latin typeface="Quicksand"/>
              <a:ea typeface="Quicksand"/>
              <a:cs typeface="Quicksand"/>
              <a:sym typeface="Quicksand"/>
            </a:endParaRPr>
          </a:p>
          <a:p>
            <a:pPr indent="-317500" lvl="0" marL="457200" rtl="0" algn="l">
              <a:lnSpc>
                <a:spcPct val="150000"/>
              </a:lnSpc>
              <a:spcBef>
                <a:spcPts val="0"/>
              </a:spcBef>
              <a:spcAft>
                <a:spcPts val="0"/>
              </a:spcAft>
              <a:buClr>
                <a:srgbClr val="FFFFFF"/>
              </a:buClr>
              <a:buSzPts val="1400"/>
              <a:buAutoNum type="arabicPeriod"/>
            </a:pPr>
            <a:r>
              <a:rPr b="1" lang="en">
                <a:solidFill>
                  <a:srgbClr val="FFFFFF"/>
                </a:solidFill>
                <a:latin typeface="Quicksand"/>
                <a:ea typeface="Quicksand"/>
                <a:cs typeface="Quicksand"/>
                <a:sym typeface="Quicksand"/>
              </a:rPr>
              <a:t>Scheme - Identifies protocol</a:t>
            </a:r>
            <a:endParaRPr b="1">
              <a:solidFill>
                <a:srgbClr val="FFFFFF"/>
              </a:solidFill>
              <a:latin typeface="Quicksand"/>
              <a:ea typeface="Quicksand"/>
              <a:cs typeface="Quicksand"/>
              <a:sym typeface="Quicksand"/>
            </a:endParaRPr>
          </a:p>
          <a:p>
            <a:pPr indent="-317500" lvl="0" marL="457200" rtl="0" algn="l">
              <a:lnSpc>
                <a:spcPct val="150000"/>
              </a:lnSpc>
              <a:spcBef>
                <a:spcPts val="0"/>
              </a:spcBef>
              <a:spcAft>
                <a:spcPts val="0"/>
              </a:spcAft>
              <a:buClr>
                <a:srgbClr val="FFFFFF"/>
              </a:buClr>
              <a:buSzPts val="1400"/>
              <a:buAutoNum type="arabicPeriod"/>
            </a:pPr>
            <a:r>
              <a:rPr b="1" lang="en">
                <a:solidFill>
                  <a:srgbClr val="FFFFFF"/>
                </a:solidFill>
                <a:latin typeface="Quicksand"/>
                <a:ea typeface="Quicksand"/>
                <a:cs typeface="Quicksand"/>
                <a:sym typeface="Quicksand"/>
              </a:rPr>
              <a:t>Host - Where the resource is found </a:t>
            </a:r>
            <a:endParaRPr b="1">
              <a:solidFill>
                <a:srgbClr val="FFFFFF"/>
              </a:solidFill>
              <a:latin typeface="Quicksand"/>
              <a:ea typeface="Quicksand"/>
              <a:cs typeface="Quicksand"/>
              <a:sym typeface="Quicksand"/>
            </a:endParaRPr>
          </a:p>
          <a:p>
            <a:pPr indent="-317500" lvl="0" marL="457200" rtl="0" algn="l">
              <a:lnSpc>
                <a:spcPct val="150000"/>
              </a:lnSpc>
              <a:spcBef>
                <a:spcPts val="0"/>
              </a:spcBef>
              <a:spcAft>
                <a:spcPts val="0"/>
              </a:spcAft>
              <a:buClr>
                <a:srgbClr val="FFFFFF"/>
              </a:buClr>
              <a:buSzPts val="1400"/>
              <a:buAutoNum type="arabicPeriod"/>
            </a:pPr>
            <a:r>
              <a:rPr b="1" lang="en">
                <a:solidFill>
                  <a:srgbClr val="FFFFFF"/>
                </a:solidFill>
                <a:latin typeface="Quicksand"/>
                <a:ea typeface="Quicksand"/>
                <a:cs typeface="Quicksand"/>
                <a:sym typeface="Quicksand"/>
              </a:rPr>
              <a:t>Path - Identifies the desired resource</a:t>
            </a:r>
            <a:endParaRPr b="1">
              <a:solidFill>
                <a:srgbClr val="FFFFFF"/>
              </a:solidFill>
              <a:latin typeface="Quicksand"/>
              <a:ea typeface="Quicksand"/>
              <a:cs typeface="Quicksand"/>
              <a:sym typeface="Quicksand"/>
            </a:endParaRPr>
          </a:p>
          <a:p>
            <a:pPr indent="-317500" lvl="0" marL="457200" rtl="0" algn="l">
              <a:lnSpc>
                <a:spcPct val="150000"/>
              </a:lnSpc>
              <a:spcBef>
                <a:spcPts val="0"/>
              </a:spcBef>
              <a:spcAft>
                <a:spcPts val="0"/>
              </a:spcAft>
              <a:buClr>
                <a:srgbClr val="FFFFFF"/>
              </a:buClr>
              <a:buSzPts val="1400"/>
              <a:buAutoNum type="arabicPeriod"/>
            </a:pPr>
            <a:r>
              <a:rPr b="1" lang="en">
                <a:solidFill>
                  <a:srgbClr val="FFFFFF"/>
                </a:solidFill>
                <a:latin typeface="Quicksand"/>
                <a:ea typeface="Quicksand"/>
                <a:cs typeface="Quicksand"/>
                <a:sym typeface="Quicksand"/>
              </a:rPr>
              <a:t>Query String - Information for the resource to use (Google)</a:t>
            </a:r>
            <a:endParaRPr b="1">
              <a:solidFill>
                <a:srgbClr val="FFFFFF"/>
              </a:solidFill>
              <a:latin typeface="Quicksand"/>
              <a:ea typeface="Quicksand"/>
              <a:cs typeface="Quicksand"/>
              <a:sym typeface="Quicksand"/>
            </a:endParaRPr>
          </a:p>
          <a:p>
            <a:pPr indent="0" lvl="0" marL="0" rtl="0" algn="l">
              <a:lnSpc>
                <a:spcPct val="150000"/>
              </a:lnSpc>
              <a:spcBef>
                <a:spcPts val="0"/>
              </a:spcBef>
              <a:spcAft>
                <a:spcPts val="0"/>
              </a:spcAft>
              <a:buNone/>
            </a:pPr>
            <a:r>
              <a:t/>
            </a:r>
            <a:endParaRPr b="1">
              <a:solidFill>
                <a:srgbClr val="FFFFFF"/>
              </a:solidFill>
              <a:latin typeface="Quicksand"/>
              <a:ea typeface="Quicksand"/>
              <a:cs typeface="Quicksand"/>
              <a:sym typeface="Quicksand"/>
            </a:endParaRPr>
          </a:p>
          <a:p>
            <a:pPr indent="0" lvl="0" marL="0" rtl="0" algn="ctr">
              <a:lnSpc>
                <a:spcPct val="150000"/>
              </a:lnSpc>
              <a:spcBef>
                <a:spcPts val="0"/>
              </a:spcBef>
              <a:spcAft>
                <a:spcPts val="0"/>
              </a:spcAft>
              <a:buNone/>
            </a:pPr>
            <a:r>
              <a:rPr b="1" lang="en" sz="1800" u="sng">
                <a:solidFill>
                  <a:srgbClr val="FFFFFF"/>
                </a:solidFill>
                <a:latin typeface="Quicksand"/>
                <a:ea typeface="Quicksand"/>
                <a:cs typeface="Quicksand"/>
                <a:sym typeface="Quicksand"/>
                <a:hlinkClick r:id="rId3"/>
              </a:rPr>
              <a:t>https://www.gatortechuf.com/media/membership/ryan.jpg</a:t>
            </a:r>
            <a:endParaRPr b="1" sz="1800">
              <a:solidFill>
                <a:srgbClr val="FFFFFF"/>
              </a:solidFill>
              <a:latin typeface="Quicksand"/>
              <a:ea typeface="Quicksand"/>
              <a:cs typeface="Quicksand"/>
              <a:sym typeface="Quicksand"/>
            </a:endParaRPr>
          </a:p>
        </p:txBody>
      </p:sp>
      <p:pic>
        <p:nvPicPr>
          <p:cNvPr id="911" name="Google Shape;911;p128"/>
          <p:cNvPicPr preferRelativeResize="0"/>
          <p:nvPr/>
        </p:nvPicPr>
        <p:blipFill>
          <a:blip r:embed="rId4">
            <a:alphaModFix/>
          </a:blip>
          <a:stretch>
            <a:fillRect/>
          </a:stretch>
        </p:blipFill>
        <p:spPr>
          <a:xfrm>
            <a:off x="6485650" y="1784650"/>
            <a:ext cx="1759525" cy="16495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3" name="Shape 363"/>
        <p:cNvGrpSpPr/>
        <p:nvPr/>
      </p:nvGrpSpPr>
      <p:grpSpPr>
        <a:xfrm>
          <a:off x="0" y="0"/>
          <a:ext cx="0" cy="0"/>
          <a:chOff x="0" y="0"/>
          <a:chExt cx="0" cy="0"/>
        </a:xfrm>
      </p:grpSpPr>
      <p:sp>
        <p:nvSpPr>
          <p:cNvPr id="364" name="Google Shape;364;p84"/>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rgbClr val="FFFFFF"/>
                </a:solidFill>
                <a:latin typeface="Quicksand"/>
                <a:ea typeface="Quicksand"/>
                <a:cs typeface="Quicksand"/>
                <a:sym typeface="Quicksand"/>
              </a:rPr>
              <a:t>HTML: what is a tag?</a:t>
            </a:r>
            <a:endParaRPr b="1" sz="4500">
              <a:solidFill>
                <a:srgbClr val="FFFFFF"/>
              </a:solidFill>
              <a:latin typeface="Quicksand"/>
              <a:ea typeface="Quicksand"/>
              <a:cs typeface="Quicksand"/>
              <a:sym typeface="Quicksand"/>
            </a:endParaRPr>
          </a:p>
        </p:txBody>
      </p:sp>
      <p:sp>
        <p:nvSpPr>
          <p:cNvPr id="365" name="Google Shape;365;p84"/>
          <p:cNvSpPr/>
          <p:nvPr/>
        </p:nvSpPr>
        <p:spPr>
          <a:xfrm>
            <a:off x="1086500" y="1237300"/>
            <a:ext cx="6879300" cy="654300"/>
          </a:xfrm>
          <a:prstGeom prst="roundRect">
            <a:avLst>
              <a:gd fmla="val 16667" name="adj"/>
            </a:avLst>
          </a:prstGeom>
          <a:solidFill>
            <a:srgbClr val="094C8A"/>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SzPts val="1100"/>
              <a:buNone/>
            </a:pPr>
            <a:r>
              <a:rPr b="1" lang="en">
                <a:solidFill>
                  <a:srgbClr val="FFFFFF"/>
                </a:solidFill>
                <a:latin typeface="Quicksand"/>
                <a:ea typeface="Quicksand"/>
                <a:cs typeface="Quicksand"/>
                <a:sym typeface="Quicksand"/>
              </a:rPr>
              <a:t>element names surrounded by angle brackets</a:t>
            </a:r>
            <a:endParaRPr b="1" sz="2400">
              <a:solidFill>
                <a:srgbClr val="05F2D0"/>
              </a:solidFill>
              <a:latin typeface="Quicksand"/>
              <a:ea typeface="Quicksand"/>
              <a:cs typeface="Quicksand"/>
              <a:sym typeface="Quicksand"/>
            </a:endParaRPr>
          </a:p>
        </p:txBody>
      </p:sp>
      <p:sp>
        <p:nvSpPr>
          <p:cNvPr id="366" name="Google Shape;366;p84"/>
          <p:cNvSpPr txBox="1"/>
          <p:nvPr/>
        </p:nvSpPr>
        <p:spPr>
          <a:xfrm>
            <a:off x="2226075" y="2004850"/>
            <a:ext cx="4908600" cy="53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Quicksand"/>
                <a:ea typeface="Quicksand"/>
                <a:cs typeface="Quicksand"/>
                <a:sym typeface="Quicksand"/>
              </a:rPr>
              <a:t>&lt;elementname&gt;</a:t>
            </a:r>
            <a:r>
              <a:rPr lang="en">
                <a:solidFill>
                  <a:srgbClr val="FFFFFF"/>
                </a:solidFill>
                <a:latin typeface="Quicksand"/>
                <a:ea typeface="Quicksand"/>
                <a:cs typeface="Quicksand"/>
                <a:sym typeface="Quicksand"/>
              </a:rPr>
              <a:t>content goes here...</a:t>
            </a:r>
            <a:r>
              <a:rPr b="1" lang="en">
                <a:latin typeface="Quicksand"/>
                <a:ea typeface="Quicksand"/>
                <a:cs typeface="Quicksand"/>
                <a:sym typeface="Quicksand"/>
              </a:rPr>
              <a:t>&lt;/elementname&gt;</a:t>
            </a:r>
            <a:endParaRPr b="1">
              <a:latin typeface="Quicksand"/>
              <a:ea typeface="Quicksand"/>
              <a:cs typeface="Quicksand"/>
              <a:sym typeface="Quicksand"/>
            </a:endParaRPr>
          </a:p>
        </p:txBody>
      </p:sp>
      <p:sp>
        <p:nvSpPr>
          <p:cNvPr id="367" name="Google Shape;367;p84"/>
          <p:cNvSpPr txBox="1"/>
          <p:nvPr/>
        </p:nvSpPr>
        <p:spPr>
          <a:xfrm>
            <a:off x="2991600" y="2950908"/>
            <a:ext cx="3000000" cy="15942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FFFFFF"/>
              </a:buClr>
              <a:buSzPts val="1100"/>
              <a:buFont typeface="Quicksand"/>
              <a:buChar char="●"/>
            </a:pPr>
            <a:r>
              <a:rPr lang="en" sz="1100">
                <a:solidFill>
                  <a:srgbClr val="FFFFFF"/>
                </a:solidFill>
                <a:latin typeface="Quicksand"/>
                <a:ea typeface="Quicksand"/>
                <a:cs typeface="Quicksand"/>
                <a:sym typeface="Quicksand"/>
              </a:rPr>
              <a:t>normally come in </a:t>
            </a:r>
            <a:r>
              <a:rPr lang="en" sz="1100">
                <a:solidFill>
                  <a:srgbClr val="17E7C3"/>
                </a:solidFill>
                <a:latin typeface="Quicksand"/>
                <a:ea typeface="Quicksand"/>
                <a:cs typeface="Quicksand"/>
                <a:sym typeface="Quicksand"/>
              </a:rPr>
              <a:t>pairs</a:t>
            </a:r>
            <a:endParaRPr sz="1100">
              <a:solidFill>
                <a:srgbClr val="17E7C3"/>
              </a:solidFill>
              <a:latin typeface="Quicksand"/>
              <a:ea typeface="Quicksand"/>
              <a:cs typeface="Quicksand"/>
              <a:sym typeface="Quicksand"/>
            </a:endParaRPr>
          </a:p>
          <a:p>
            <a:pPr indent="-298450" lvl="0" marL="457200" rtl="0" algn="l">
              <a:spcBef>
                <a:spcPts val="0"/>
              </a:spcBef>
              <a:spcAft>
                <a:spcPts val="0"/>
              </a:spcAft>
              <a:buClr>
                <a:srgbClr val="FFFFFF"/>
              </a:buClr>
              <a:buSzPts val="1100"/>
              <a:buFont typeface="Quicksand"/>
              <a:buChar char="●"/>
            </a:pPr>
            <a:r>
              <a:rPr lang="en" sz="1100">
                <a:solidFill>
                  <a:srgbClr val="FFFFFF"/>
                </a:solidFill>
                <a:latin typeface="Quicksand"/>
                <a:ea typeface="Quicksand"/>
                <a:cs typeface="Quicksand"/>
                <a:sym typeface="Quicksand"/>
              </a:rPr>
              <a:t>comprised of an open/</a:t>
            </a:r>
            <a:r>
              <a:rPr lang="en" sz="1100">
                <a:solidFill>
                  <a:srgbClr val="17E7C3"/>
                </a:solidFill>
                <a:latin typeface="Quicksand"/>
                <a:ea typeface="Quicksand"/>
                <a:cs typeface="Quicksand"/>
                <a:sym typeface="Quicksand"/>
              </a:rPr>
              <a:t>start</a:t>
            </a:r>
            <a:r>
              <a:rPr lang="en" sz="1100">
                <a:solidFill>
                  <a:srgbClr val="FFFFFF"/>
                </a:solidFill>
                <a:latin typeface="Quicksand"/>
                <a:ea typeface="Quicksand"/>
                <a:cs typeface="Quicksand"/>
                <a:sym typeface="Quicksand"/>
              </a:rPr>
              <a:t> tag </a:t>
            </a:r>
            <a:r>
              <a:rPr lang="en" sz="1100">
                <a:solidFill>
                  <a:srgbClr val="17E7C3"/>
                </a:solidFill>
                <a:latin typeface="Quicksand"/>
                <a:ea typeface="Quicksand"/>
                <a:cs typeface="Quicksand"/>
                <a:sym typeface="Quicksand"/>
              </a:rPr>
              <a:t>&lt;&gt; </a:t>
            </a:r>
            <a:r>
              <a:rPr lang="en" sz="1100">
                <a:solidFill>
                  <a:srgbClr val="FFFFFF"/>
                </a:solidFill>
                <a:latin typeface="Quicksand"/>
                <a:ea typeface="Quicksand"/>
                <a:cs typeface="Quicksand"/>
                <a:sym typeface="Quicksand"/>
              </a:rPr>
              <a:t>and a closed/</a:t>
            </a:r>
            <a:r>
              <a:rPr lang="en" sz="1100">
                <a:solidFill>
                  <a:srgbClr val="17E7C3"/>
                </a:solidFill>
                <a:latin typeface="Quicksand"/>
                <a:ea typeface="Quicksand"/>
                <a:cs typeface="Quicksand"/>
                <a:sym typeface="Quicksand"/>
              </a:rPr>
              <a:t>end</a:t>
            </a:r>
            <a:r>
              <a:rPr lang="en" sz="1100">
                <a:solidFill>
                  <a:srgbClr val="FFFFFF"/>
                </a:solidFill>
                <a:latin typeface="Quicksand"/>
                <a:ea typeface="Quicksand"/>
                <a:cs typeface="Quicksand"/>
                <a:sym typeface="Quicksand"/>
              </a:rPr>
              <a:t> tag </a:t>
            </a:r>
            <a:r>
              <a:rPr lang="en" sz="1100">
                <a:solidFill>
                  <a:srgbClr val="17E7C3"/>
                </a:solidFill>
                <a:latin typeface="Quicksand"/>
                <a:ea typeface="Quicksand"/>
                <a:cs typeface="Quicksand"/>
                <a:sym typeface="Quicksand"/>
              </a:rPr>
              <a:t>&lt;/&gt;</a:t>
            </a:r>
            <a:endParaRPr sz="1100">
              <a:solidFill>
                <a:srgbClr val="17E7C3"/>
              </a:solidFill>
              <a:latin typeface="Quicksand"/>
              <a:ea typeface="Quicksand"/>
              <a:cs typeface="Quicksand"/>
              <a:sym typeface="Quicksand"/>
            </a:endParaRPr>
          </a:p>
          <a:p>
            <a:pPr indent="-298450" lvl="0" marL="457200" rtl="0" algn="l">
              <a:spcBef>
                <a:spcPts val="0"/>
              </a:spcBef>
              <a:spcAft>
                <a:spcPts val="0"/>
              </a:spcAft>
              <a:buClr>
                <a:srgbClr val="FFFFFF"/>
              </a:buClr>
              <a:buSzPts val="1100"/>
              <a:buFont typeface="Quicksand"/>
              <a:buChar char="●"/>
            </a:pPr>
            <a:r>
              <a:rPr lang="en" sz="1100">
                <a:solidFill>
                  <a:srgbClr val="FFFFFF"/>
                </a:solidFill>
                <a:latin typeface="Quicksand"/>
                <a:ea typeface="Quicksand"/>
                <a:cs typeface="Quicksand"/>
                <a:sym typeface="Quicksand"/>
              </a:rPr>
              <a:t>ex: &lt;title&gt;&lt;/title&gt; tags define the title displayed in the browser’s tab</a:t>
            </a:r>
            <a:endParaRPr sz="1100">
              <a:solidFill>
                <a:srgbClr val="FFFFFF"/>
              </a:solidFill>
              <a:latin typeface="Quicksand"/>
              <a:ea typeface="Quicksand"/>
              <a:cs typeface="Quicksand"/>
              <a:sym typeface="Quicksand"/>
            </a:endParaRPr>
          </a:p>
        </p:txBody>
      </p:sp>
      <p:pic>
        <p:nvPicPr>
          <p:cNvPr id="368" name="Google Shape;368;p84"/>
          <p:cNvPicPr preferRelativeResize="0"/>
          <p:nvPr/>
        </p:nvPicPr>
        <p:blipFill>
          <a:blip r:embed="rId3">
            <a:alphaModFix/>
          </a:blip>
          <a:stretch>
            <a:fillRect/>
          </a:stretch>
        </p:blipFill>
        <p:spPr>
          <a:xfrm>
            <a:off x="5035150" y="4044275"/>
            <a:ext cx="2099525" cy="811925"/>
          </a:xfrm>
          <a:prstGeom prst="rect">
            <a:avLst/>
          </a:prstGeom>
          <a:noFill/>
          <a:ln>
            <a:noFill/>
          </a:ln>
        </p:spPr>
      </p:pic>
      <p:sp>
        <p:nvSpPr>
          <p:cNvPr id="369" name="Google Shape;369;p84"/>
          <p:cNvSpPr/>
          <p:nvPr/>
        </p:nvSpPr>
        <p:spPr>
          <a:xfrm>
            <a:off x="2350525" y="2481875"/>
            <a:ext cx="4369200" cy="90000"/>
          </a:xfrm>
          <a:prstGeom prst="leftRightArrow">
            <a:avLst>
              <a:gd fmla="val 50000" name="adj1"/>
              <a:gd fmla="val 50000" name="adj2"/>
            </a:avLst>
          </a:prstGeom>
          <a:solidFill>
            <a:srgbClr val="17E7C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370" name="Google Shape;370;p84"/>
          <p:cNvSpPr txBox="1"/>
          <p:nvPr/>
        </p:nvSpPr>
        <p:spPr>
          <a:xfrm>
            <a:off x="3979350" y="2608525"/>
            <a:ext cx="1024500" cy="27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i="1" lang="en">
                <a:solidFill>
                  <a:srgbClr val="17E7C3"/>
                </a:solidFill>
                <a:latin typeface="Quicksand"/>
                <a:ea typeface="Quicksand"/>
                <a:cs typeface="Quicksand"/>
                <a:sym typeface="Quicksand"/>
              </a:rPr>
              <a:t>element</a:t>
            </a:r>
            <a:endParaRPr i="1">
              <a:solidFill>
                <a:srgbClr val="17E7C3"/>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5" name="Shape 915"/>
        <p:cNvGrpSpPr/>
        <p:nvPr/>
      </p:nvGrpSpPr>
      <p:grpSpPr>
        <a:xfrm>
          <a:off x="0" y="0"/>
          <a:ext cx="0" cy="0"/>
          <a:chOff x="0" y="0"/>
          <a:chExt cx="0" cy="0"/>
        </a:xfrm>
      </p:grpSpPr>
      <p:sp>
        <p:nvSpPr>
          <p:cNvPr id="916" name="Google Shape;916;p129"/>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b="1" lang="en" sz="4500">
                <a:solidFill>
                  <a:schemeClr val="lt1"/>
                </a:solidFill>
                <a:latin typeface="Quicksand"/>
                <a:ea typeface="Quicksand"/>
                <a:cs typeface="Quicksand"/>
                <a:sym typeface="Quicksand"/>
              </a:rPr>
              <a:t>Domain Name System</a:t>
            </a:r>
            <a:endParaRPr b="1" sz="4500">
              <a:solidFill>
                <a:schemeClr val="lt1"/>
              </a:solidFill>
              <a:latin typeface="Quicksand"/>
              <a:ea typeface="Quicksand"/>
              <a:cs typeface="Quicksand"/>
              <a:sym typeface="Quicksand"/>
            </a:endParaRPr>
          </a:p>
        </p:txBody>
      </p:sp>
      <p:sp>
        <p:nvSpPr>
          <p:cNvPr id="917" name="Google Shape;917;p129"/>
          <p:cNvSpPr txBox="1"/>
          <p:nvPr/>
        </p:nvSpPr>
        <p:spPr>
          <a:xfrm>
            <a:off x="765800" y="1753475"/>
            <a:ext cx="7520700" cy="28212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DNS</a:t>
            </a:r>
            <a:endParaRPr b="1">
              <a:solidFill>
                <a:srgbClr val="FFFFFF"/>
              </a:solidFill>
              <a:latin typeface="Quicksand"/>
              <a:ea typeface="Quicksand"/>
              <a:cs typeface="Quicksand"/>
              <a:sym typeface="Quicksand"/>
            </a:endParaRPr>
          </a:p>
          <a:p>
            <a:pPr indent="-317500" lvl="0" marL="4572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Converts (Resolves) domain name into an IP address</a:t>
            </a:r>
            <a:endParaRPr b="1">
              <a:solidFill>
                <a:srgbClr val="FFFFFF"/>
              </a:solidFill>
              <a:latin typeface="Quicksand"/>
              <a:ea typeface="Quicksand"/>
              <a:cs typeface="Quicksand"/>
              <a:sym typeface="Quicksand"/>
            </a:endParaRPr>
          </a:p>
          <a:p>
            <a:pPr indent="-317500" lvl="1" marL="9144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www.gatortechuf.com             52.45.149.226</a:t>
            </a:r>
            <a:endParaRPr b="1">
              <a:solidFill>
                <a:srgbClr val="FFFFFF"/>
              </a:solidFill>
              <a:latin typeface="Quicksand"/>
              <a:ea typeface="Quicksand"/>
              <a:cs typeface="Quicksand"/>
              <a:sym typeface="Quicksand"/>
            </a:endParaRPr>
          </a:p>
          <a:p>
            <a:pPr indent="-317500" lvl="0" marL="4572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Utilizes a distributed database structure</a:t>
            </a:r>
            <a:endParaRPr b="1">
              <a:solidFill>
                <a:srgbClr val="FFFFFF"/>
              </a:solidFill>
              <a:latin typeface="Quicksand"/>
              <a:ea typeface="Quicksand"/>
              <a:cs typeface="Quicksand"/>
              <a:sym typeface="Quicksand"/>
            </a:endParaRPr>
          </a:p>
          <a:p>
            <a:pPr indent="-317500" lvl="0" marL="4572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Tiered structure starting with root servers</a:t>
            </a:r>
            <a:endParaRPr b="1">
              <a:solidFill>
                <a:srgbClr val="FFFFFF"/>
              </a:solidFill>
              <a:latin typeface="Quicksand"/>
              <a:ea typeface="Quicksand"/>
              <a:cs typeface="Quicksand"/>
              <a:sym typeface="Quicksand"/>
            </a:endParaRPr>
          </a:p>
          <a:p>
            <a:pPr indent="-317500" lvl="0" marL="4572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Managed by multiple companies/organizations</a:t>
            </a:r>
            <a:endParaRPr b="1">
              <a:solidFill>
                <a:srgbClr val="FFFFFF"/>
              </a:solidFill>
              <a:latin typeface="Quicksand"/>
              <a:ea typeface="Quicksand"/>
              <a:cs typeface="Quicksand"/>
              <a:sym typeface="Quicksand"/>
            </a:endParaRPr>
          </a:p>
          <a:p>
            <a:pPr indent="-317500" lvl="1" marL="9144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Verisign manages the .com top level domain</a:t>
            </a:r>
            <a:endParaRPr b="1">
              <a:solidFill>
                <a:srgbClr val="FFFFFF"/>
              </a:solidFill>
              <a:latin typeface="Quicksand"/>
              <a:ea typeface="Quicksand"/>
              <a:cs typeface="Quicksand"/>
              <a:sym typeface="Quicksand"/>
            </a:endParaRPr>
          </a:p>
          <a:p>
            <a:pPr indent="-317500" lvl="1" marL="9144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330.6 million domain names (Q1 2017)</a:t>
            </a:r>
            <a:endParaRPr b="1">
              <a:solidFill>
                <a:srgbClr val="FFFFFF"/>
              </a:solidFill>
              <a:latin typeface="Quicksand"/>
              <a:ea typeface="Quicksand"/>
              <a:cs typeface="Quicksand"/>
              <a:sym typeface="Quicksand"/>
            </a:endParaRPr>
          </a:p>
        </p:txBody>
      </p:sp>
      <p:cxnSp>
        <p:nvCxnSpPr>
          <p:cNvPr id="918" name="Google Shape;918;p129"/>
          <p:cNvCxnSpPr/>
          <p:nvPr/>
        </p:nvCxnSpPr>
        <p:spPr>
          <a:xfrm>
            <a:off x="3767925" y="2567850"/>
            <a:ext cx="420900" cy="7800"/>
          </a:xfrm>
          <a:prstGeom prst="straightConnector1">
            <a:avLst/>
          </a:prstGeom>
          <a:noFill/>
          <a:ln cap="flat" cmpd="sng" w="28575">
            <a:solidFill>
              <a:srgbClr val="FFFFFF"/>
            </a:solidFill>
            <a:prstDash val="solid"/>
            <a:round/>
            <a:headEnd len="med" w="med" type="none"/>
            <a:tailEnd len="med" w="med" type="triangle"/>
          </a:ln>
        </p:spPr>
      </p:cxnSp>
      <p:pic>
        <p:nvPicPr>
          <p:cNvPr id="919" name="Google Shape;919;p129"/>
          <p:cNvPicPr preferRelativeResize="0"/>
          <p:nvPr/>
        </p:nvPicPr>
        <p:blipFill>
          <a:blip r:embed="rId3">
            <a:alphaModFix/>
          </a:blip>
          <a:stretch>
            <a:fillRect/>
          </a:stretch>
        </p:blipFill>
        <p:spPr>
          <a:xfrm>
            <a:off x="5377300" y="2127550"/>
            <a:ext cx="3826075" cy="17855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3" name="Shape 923"/>
        <p:cNvGrpSpPr/>
        <p:nvPr/>
      </p:nvGrpSpPr>
      <p:grpSpPr>
        <a:xfrm>
          <a:off x="0" y="0"/>
          <a:ext cx="0" cy="0"/>
          <a:chOff x="0" y="0"/>
          <a:chExt cx="0" cy="0"/>
        </a:xfrm>
      </p:grpSpPr>
      <p:sp>
        <p:nvSpPr>
          <p:cNvPr id="924" name="Google Shape;924;p130"/>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b="1" lang="en" sz="4500">
                <a:solidFill>
                  <a:schemeClr val="lt1"/>
                </a:solidFill>
                <a:latin typeface="Quicksand"/>
                <a:ea typeface="Quicksand"/>
                <a:cs typeface="Quicksand"/>
                <a:sym typeface="Quicksand"/>
              </a:rPr>
              <a:t>TLD Breakdown</a:t>
            </a:r>
            <a:endParaRPr b="1" sz="4500">
              <a:solidFill>
                <a:schemeClr val="lt1"/>
              </a:solidFill>
              <a:latin typeface="Quicksand"/>
              <a:ea typeface="Quicksand"/>
              <a:cs typeface="Quicksand"/>
              <a:sym typeface="Quicksand"/>
            </a:endParaRPr>
          </a:p>
        </p:txBody>
      </p:sp>
      <p:pic>
        <p:nvPicPr>
          <p:cNvPr id="925" name="Google Shape;925;p130"/>
          <p:cNvPicPr preferRelativeResize="0"/>
          <p:nvPr/>
        </p:nvPicPr>
        <p:blipFill>
          <a:blip r:embed="rId3">
            <a:alphaModFix/>
          </a:blip>
          <a:stretch>
            <a:fillRect/>
          </a:stretch>
        </p:blipFill>
        <p:spPr>
          <a:xfrm>
            <a:off x="669025" y="1537350"/>
            <a:ext cx="7805951" cy="2935925"/>
          </a:xfrm>
          <a:prstGeom prst="rect">
            <a:avLst/>
          </a:prstGeom>
          <a:noFill/>
          <a:ln>
            <a:noFill/>
          </a:ln>
        </p:spPr>
      </p:pic>
      <p:sp>
        <p:nvSpPr>
          <p:cNvPr id="926" name="Google Shape;926;p130"/>
          <p:cNvSpPr txBox="1"/>
          <p:nvPr/>
        </p:nvSpPr>
        <p:spPr>
          <a:xfrm>
            <a:off x="669025" y="4641250"/>
            <a:ext cx="7806000" cy="38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Quicksand"/>
                <a:ea typeface="Quicksand"/>
                <a:cs typeface="Quicksand"/>
                <a:sym typeface="Quicksand"/>
              </a:rPr>
              <a:t>⅙ of Tokelau’s economy comes from of .tk web addresses </a:t>
            </a:r>
            <a:endParaRPr b="1">
              <a:solidFill>
                <a:srgbClr val="FFFFFF"/>
              </a:solidFill>
              <a:latin typeface="Quicksand"/>
              <a:ea typeface="Quicksand"/>
              <a:cs typeface="Quicksand"/>
              <a:sym typeface="Quicksan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0" name="Shape 930"/>
        <p:cNvGrpSpPr/>
        <p:nvPr/>
      </p:nvGrpSpPr>
      <p:grpSpPr>
        <a:xfrm>
          <a:off x="0" y="0"/>
          <a:ext cx="0" cy="0"/>
          <a:chOff x="0" y="0"/>
          <a:chExt cx="0" cy="0"/>
        </a:xfrm>
      </p:grpSpPr>
      <p:sp>
        <p:nvSpPr>
          <p:cNvPr id="931" name="Google Shape;931;p131"/>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b="1" lang="en" sz="4500">
                <a:solidFill>
                  <a:schemeClr val="lt1"/>
                </a:solidFill>
                <a:latin typeface="Quicksand"/>
                <a:ea typeface="Quicksand"/>
                <a:cs typeface="Quicksand"/>
                <a:sym typeface="Quicksand"/>
              </a:rPr>
              <a:t>Servers</a:t>
            </a:r>
            <a:endParaRPr b="1" sz="4500">
              <a:solidFill>
                <a:schemeClr val="lt1"/>
              </a:solidFill>
              <a:latin typeface="Quicksand"/>
              <a:ea typeface="Quicksand"/>
              <a:cs typeface="Quicksand"/>
              <a:sym typeface="Quicksand"/>
            </a:endParaRPr>
          </a:p>
        </p:txBody>
      </p:sp>
      <p:pic>
        <p:nvPicPr>
          <p:cNvPr id="932" name="Google Shape;932;p131"/>
          <p:cNvPicPr preferRelativeResize="0"/>
          <p:nvPr/>
        </p:nvPicPr>
        <p:blipFill>
          <a:blip r:embed="rId3">
            <a:alphaModFix/>
          </a:blip>
          <a:stretch>
            <a:fillRect/>
          </a:stretch>
        </p:blipFill>
        <p:spPr>
          <a:xfrm>
            <a:off x="1039375" y="1875950"/>
            <a:ext cx="7065225" cy="3071225"/>
          </a:xfrm>
          <a:prstGeom prst="rect">
            <a:avLst/>
          </a:prstGeom>
          <a:noFill/>
          <a:ln>
            <a:noFill/>
          </a:ln>
        </p:spPr>
      </p:pic>
      <p:sp>
        <p:nvSpPr>
          <p:cNvPr id="933" name="Google Shape;933;p131"/>
          <p:cNvSpPr txBox="1"/>
          <p:nvPr/>
        </p:nvSpPr>
        <p:spPr>
          <a:xfrm>
            <a:off x="1036500" y="1465125"/>
            <a:ext cx="7065300" cy="31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Three-Tier Architecture</a:t>
            </a:r>
            <a:endParaRPr b="1" sz="1800"/>
          </a:p>
        </p:txBody>
      </p:sp>
      <p:pic>
        <p:nvPicPr>
          <p:cNvPr id="934" name="Google Shape;934;p131"/>
          <p:cNvPicPr preferRelativeResize="0"/>
          <p:nvPr/>
        </p:nvPicPr>
        <p:blipFill>
          <a:blip r:embed="rId4">
            <a:alphaModFix/>
          </a:blip>
          <a:stretch>
            <a:fillRect/>
          </a:stretch>
        </p:blipFill>
        <p:spPr>
          <a:xfrm>
            <a:off x="2409400" y="1984650"/>
            <a:ext cx="668900" cy="6689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8" name="Shape 938"/>
        <p:cNvGrpSpPr/>
        <p:nvPr/>
      </p:nvGrpSpPr>
      <p:grpSpPr>
        <a:xfrm>
          <a:off x="0" y="0"/>
          <a:ext cx="0" cy="0"/>
          <a:chOff x="0" y="0"/>
          <a:chExt cx="0" cy="0"/>
        </a:xfrm>
      </p:grpSpPr>
      <p:sp>
        <p:nvSpPr>
          <p:cNvPr id="939" name="Google Shape;939;p132"/>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b="1" lang="en" sz="4500">
                <a:solidFill>
                  <a:schemeClr val="lt1"/>
                </a:solidFill>
                <a:latin typeface="Quicksand"/>
                <a:ea typeface="Quicksand"/>
                <a:cs typeface="Quicksand"/>
                <a:sym typeface="Quicksand"/>
              </a:rPr>
              <a:t>Web Servers</a:t>
            </a:r>
            <a:endParaRPr b="1" sz="4500">
              <a:solidFill>
                <a:schemeClr val="lt1"/>
              </a:solidFill>
              <a:latin typeface="Quicksand"/>
              <a:ea typeface="Quicksand"/>
              <a:cs typeface="Quicksand"/>
              <a:sym typeface="Quicksand"/>
            </a:endParaRPr>
          </a:p>
        </p:txBody>
      </p:sp>
      <p:sp>
        <p:nvSpPr>
          <p:cNvPr id="940" name="Google Shape;940;p132"/>
          <p:cNvSpPr txBox="1"/>
          <p:nvPr/>
        </p:nvSpPr>
        <p:spPr>
          <a:xfrm>
            <a:off x="765800" y="1753475"/>
            <a:ext cx="7520700" cy="28212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Server that understands HTTP requests</a:t>
            </a:r>
            <a:endParaRPr b="1">
              <a:solidFill>
                <a:srgbClr val="FFFFFF"/>
              </a:solidFill>
              <a:latin typeface="Quicksand"/>
              <a:ea typeface="Quicksand"/>
              <a:cs typeface="Quicksand"/>
              <a:sym typeface="Quicksand"/>
            </a:endParaRPr>
          </a:p>
          <a:p>
            <a:pPr indent="-317500" lvl="0" marL="457200" marR="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Hosts all of a website’s files</a:t>
            </a:r>
            <a:endParaRPr b="1">
              <a:solidFill>
                <a:srgbClr val="FFFFFF"/>
              </a:solidFill>
              <a:latin typeface="Quicksand"/>
              <a:ea typeface="Quicksand"/>
              <a:cs typeface="Quicksand"/>
              <a:sym typeface="Quicksand"/>
            </a:endParaRPr>
          </a:p>
          <a:p>
            <a:pPr indent="-317500" lvl="1" marL="914400" marR="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Increases reliability and security</a:t>
            </a:r>
            <a:endParaRPr b="1">
              <a:solidFill>
                <a:srgbClr val="FFFFFF"/>
              </a:solidFill>
              <a:latin typeface="Quicksand"/>
              <a:ea typeface="Quicksand"/>
              <a:cs typeface="Quicksand"/>
              <a:sym typeface="Quicksand"/>
            </a:endParaRPr>
          </a:p>
          <a:p>
            <a:pPr indent="-317500" lvl="0" marL="457200" marR="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Easily handles static content (HTML pages, .pdf, .zip, etc.)</a:t>
            </a:r>
            <a:endParaRPr b="1">
              <a:solidFill>
                <a:srgbClr val="FFFFFF"/>
              </a:solidFill>
              <a:latin typeface="Quicksand"/>
              <a:ea typeface="Quicksand"/>
              <a:cs typeface="Quicksand"/>
              <a:sym typeface="Quicksand"/>
            </a:endParaRPr>
          </a:p>
          <a:p>
            <a:pPr indent="-317500" lvl="0" marL="457200" marR="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Cannot handle logic</a:t>
            </a:r>
            <a:endParaRPr b="1">
              <a:solidFill>
                <a:srgbClr val="FFFFFF"/>
              </a:solidFill>
              <a:latin typeface="Quicksand"/>
              <a:ea typeface="Quicksand"/>
              <a:cs typeface="Quicksand"/>
              <a:sym typeface="Quicksand"/>
            </a:endParaRPr>
          </a:p>
          <a:p>
            <a:pPr indent="-317500" lvl="0" marL="457200" marR="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Acts an intermediary for dynamic content</a:t>
            </a:r>
            <a:endParaRPr b="1">
              <a:solidFill>
                <a:srgbClr val="FFFFFF"/>
              </a:solidFill>
              <a:latin typeface="Quicksand"/>
              <a:ea typeface="Quicksand"/>
              <a:cs typeface="Quicksand"/>
              <a:sym typeface="Quicksand"/>
            </a:endParaRPr>
          </a:p>
          <a:p>
            <a:pPr indent="-317500" lvl="1" marL="914400" marR="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Client            Web Server           Application Server</a:t>
            </a:r>
            <a:endParaRPr b="1">
              <a:solidFill>
                <a:srgbClr val="FFFFFF"/>
              </a:solidFill>
              <a:latin typeface="Quicksand"/>
              <a:ea typeface="Quicksand"/>
              <a:cs typeface="Quicksand"/>
              <a:sym typeface="Quicksand"/>
            </a:endParaRPr>
          </a:p>
        </p:txBody>
      </p:sp>
      <p:cxnSp>
        <p:nvCxnSpPr>
          <p:cNvPr id="941" name="Google Shape;941;p132"/>
          <p:cNvCxnSpPr/>
          <p:nvPr/>
        </p:nvCxnSpPr>
        <p:spPr>
          <a:xfrm>
            <a:off x="2337925" y="3908300"/>
            <a:ext cx="420900" cy="7800"/>
          </a:xfrm>
          <a:prstGeom prst="straightConnector1">
            <a:avLst/>
          </a:prstGeom>
          <a:noFill/>
          <a:ln cap="flat" cmpd="sng" w="28575">
            <a:solidFill>
              <a:srgbClr val="FFFFFF"/>
            </a:solidFill>
            <a:prstDash val="solid"/>
            <a:round/>
            <a:headEnd len="med" w="med" type="none"/>
            <a:tailEnd len="med" w="med" type="triangle"/>
          </a:ln>
        </p:spPr>
      </p:cxnSp>
      <p:pic>
        <p:nvPicPr>
          <p:cNvPr id="942" name="Google Shape;942;p132"/>
          <p:cNvPicPr preferRelativeResize="0"/>
          <p:nvPr/>
        </p:nvPicPr>
        <p:blipFill>
          <a:blip r:embed="rId3">
            <a:alphaModFix/>
          </a:blip>
          <a:stretch>
            <a:fillRect/>
          </a:stretch>
        </p:blipFill>
        <p:spPr>
          <a:xfrm>
            <a:off x="6144275" y="1550825"/>
            <a:ext cx="2915450" cy="2010650"/>
          </a:xfrm>
          <a:prstGeom prst="rect">
            <a:avLst/>
          </a:prstGeom>
          <a:noFill/>
          <a:ln>
            <a:noFill/>
          </a:ln>
        </p:spPr>
      </p:pic>
      <p:pic>
        <p:nvPicPr>
          <p:cNvPr id="943" name="Google Shape;943;p132"/>
          <p:cNvPicPr preferRelativeResize="0"/>
          <p:nvPr/>
        </p:nvPicPr>
        <p:blipFill>
          <a:blip r:embed="rId4">
            <a:alphaModFix/>
          </a:blip>
          <a:stretch>
            <a:fillRect/>
          </a:stretch>
        </p:blipFill>
        <p:spPr>
          <a:xfrm>
            <a:off x="5890750" y="3641625"/>
            <a:ext cx="1395875" cy="1141275"/>
          </a:xfrm>
          <a:prstGeom prst="rect">
            <a:avLst/>
          </a:prstGeom>
          <a:noFill/>
          <a:ln>
            <a:noFill/>
          </a:ln>
        </p:spPr>
      </p:pic>
      <p:pic>
        <p:nvPicPr>
          <p:cNvPr id="944" name="Google Shape;944;p132"/>
          <p:cNvPicPr preferRelativeResize="0"/>
          <p:nvPr/>
        </p:nvPicPr>
        <p:blipFill>
          <a:blip r:embed="rId5">
            <a:alphaModFix/>
          </a:blip>
          <a:stretch>
            <a:fillRect/>
          </a:stretch>
        </p:blipFill>
        <p:spPr>
          <a:xfrm>
            <a:off x="7247675" y="4486575"/>
            <a:ext cx="1673800" cy="385025"/>
          </a:xfrm>
          <a:prstGeom prst="rect">
            <a:avLst/>
          </a:prstGeom>
          <a:noFill/>
          <a:ln>
            <a:noFill/>
          </a:ln>
        </p:spPr>
      </p:pic>
      <p:cxnSp>
        <p:nvCxnSpPr>
          <p:cNvPr id="945" name="Google Shape;945;p132"/>
          <p:cNvCxnSpPr/>
          <p:nvPr/>
        </p:nvCxnSpPr>
        <p:spPr>
          <a:xfrm>
            <a:off x="3905325" y="3908300"/>
            <a:ext cx="420900" cy="7800"/>
          </a:xfrm>
          <a:prstGeom prst="straightConnector1">
            <a:avLst/>
          </a:prstGeom>
          <a:noFill/>
          <a:ln cap="flat" cmpd="sng" w="28575">
            <a:solidFill>
              <a:srgbClr val="FFFFFF"/>
            </a:solidFill>
            <a:prstDash val="solid"/>
            <a:round/>
            <a:headEnd len="med" w="med" type="none"/>
            <a:tailEnd len="med" w="med" type="triangle"/>
          </a:ln>
        </p:spPr>
      </p:cxn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9" name="Shape 949"/>
        <p:cNvGrpSpPr/>
        <p:nvPr/>
      </p:nvGrpSpPr>
      <p:grpSpPr>
        <a:xfrm>
          <a:off x="0" y="0"/>
          <a:ext cx="0" cy="0"/>
          <a:chOff x="0" y="0"/>
          <a:chExt cx="0" cy="0"/>
        </a:xfrm>
      </p:grpSpPr>
      <p:sp>
        <p:nvSpPr>
          <p:cNvPr id="950" name="Google Shape;950;p133"/>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b="1" lang="en" sz="4500">
                <a:solidFill>
                  <a:schemeClr val="lt1"/>
                </a:solidFill>
                <a:latin typeface="Quicksand"/>
                <a:ea typeface="Quicksand"/>
                <a:cs typeface="Quicksand"/>
                <a:sym typeface="Quicksand"/>
              </a:rPr>
              <a:t>Application Servers</a:t>
            </a:r>
            <a:endParaRPr b="1" sz="4500">
              <a:solidFill>
                <a:schemeClr val="lt1"/>
              </a:solidFill>
              <a:latin typeface="Quicksand"/>
              <a:ea typeface="Quicksand"/>
              <a:cs typeface="Quicksand"/>
              <a:sym typeface="Quicksand"/>
            </a:endParaRPr>
          </a:p>
        </p:txBody>
      </p:sp>
      <p:pic>
        <p:nvPicPr>
          <p:cNvPr id="951" name="Google Shape;951;p133"/>
          <p:cNvPicPr preferRelativeResize="0"/>
          <p:nvPr/>
        </p:nvPicPr>
        <p:blipFill>
          <a:blip r:embed="rId3">
            <a:alphaModFix/>
          </a:blip>
          <a:stretch>
            <a:fillRect/>
          </a:stretch>
        </p:blipFill>
        <p:spPr>
          <a:xfrm>
            <a:off x="1039388" y="1878275"/>
            <a:ext cx="7065225" cy="3071225"/>
          </a:xfrm>
          <a:prstGeom prst="rect">
            <a:avLst/>
          </a:prstGeom>
          <a:noFill/>
          <a:ln>
            <a:noFill/>
          </a:ln>
        </p:spPr>
      </p:pic>
      <p:sp>
        <p:nvSpPr>
          <p:cNvPr id="952" name="Google Shape;952;p133"/>
          <p:cNvSpPr txBox="1"/>
          <p:nvPr/>
        </p:nvSpPr>
        <p:spPr>
          <a:xfrm>
            <a:off x="1036500" y="1465125"/>
            <a:ext cx="7065300" cy="31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Three-Tier Architecture</a:t>
            </a:r>
            <a:endParaRPr b="1" sz="1800"/>
          </a:p>
        </p:txBody>
      </p:sp>
      <p:pic>
        <p:nvPicPr>
          <p:cNvPr id="953" name="Google Shape;953;p133"/>
          <p:cNvPicPr preferRelativeResize="0"/>
          <p:nvPr/>
        </p:nvPicPr>
        <p:blipFill>
          <a:blip r:embed="rId4">
            <a:alphaModFix/>
          </a:blip>
          <a:stretch>
            <a:fillRect/>
          </a:stretch>
        </p:blipFill>
        <p:spPr>
          <a:xfrm>
            <a:off x="5815025" y="1924900"/>
            <a:ext cx="559925" cy="5599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7" name="Shape 957"/>
        <p:cNvGrpSpPr/>
        <p:nvPr/>
      </p:nvGrpSpPr>
      <p:grpSpPr>
        <a:xfrm>
          <a:off x="0" y="0"/>
          <a:ext cx="0" cy="0"/>
          <a:chOff x="0" y="0"/>
          <a:chExt cx="0" cy="0"/>
        </a:xfrm>
      </p:grpSpPr>
      <p:sp>
        <p:nvSpPr>
          <p:cNvPr id="958" name="Google Shape;958;p134"/>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b="1" lang="en" sz="4500">
                <a:solidFill>
                  <a:schemeClr val="lt1"/>
                </a:solidFill>
                <a:latin typeface="Quicksand"/>
                <a:ea typeface="Quicksand"/>
                <a:cs typeface="Quicksand"/>
                <a:sym typeface="Quicksand"/>
              </a:rPr>
              <a:t>Application Servers</a:t>
            </a:r>
            <a:endParaRPr b="1" sz="4500">
              <a:solidFill>
                <a:schemeClr val="lt1"/>
              </a:solidFill>
              <a:latin typeface="Quicksand"/>
              <a:ea typeface="Quicksand"/>
              <a:cs typeface="Quicksand"/>
              <a:sym typeface="Quicksand"/>
            </a:endParaRPr>
          </a:p>
        </p:txBody>
      </p:sp>
      <p:sp>
        <p:nvSpPr>
          <p:cNvPr id="959" name="Google Shape;959;p134"/>
          <p:cNvSpPr txBox="1"/>
          <p:nvPr/>
        </p:nvSpPr>
        <p:spPr>
          <a:xfrm>
            <a:off x="765800" y="1753475"/>
            <a:ext cx="7520700" cy="28212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A server that understands HTTP and more...</a:t>
            </a:r>
            <a:endParaRPr b="1">
              <a:solidFill>
                <a:srgbClr val="FFFFFF"/>
              </a:solidFill>
              <a:latin typeface="Quicksand"/>
              <a:ea typeface="Quicksand"/>
              <a:cs typeface="Quicksand"/>
              <a:sym typeface="Quicksand"/>
            </a:endParaRPr>
          </a:p>
          <a:p>
            <a:pPr indent="-317500" lvl="0" marL="457200" marR="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Hosts and allows access to business logic</a:t>
            </a:r>
            <a:endParaRPr b="1">
              <a:solidFill>
                <a:srgbClr val="FFFFFF"/>
              </a:solidFill>
              <a:latin typeface="Quicksand"/>
              <a:ea typeface="Quicksand"/>
              <a:cs typeface="Quicksand"/>
              <a:sym typeface="Quicksand"/>
            </a:endParaRPr>
          </a:p>
          <a:p>
            <a:pPr indent="-317500" lvl="0" marL="457200" marR="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Code is deployed onto onto an application server</a:t>
            </a:r>
            <a:endParaRPr b="1">
              <a:solidFill>
                <a:srgbClr val="FFFFFF"/>
              </a:solidFill>
              <a:latin typeface="Quicksand"/>
              <a:ea typeface="Quicksand"/>
              <a:cs typeface="Quicksand"/>
              <a:sym typeface="Quicksand"/>
            </a:endParaRPr>
          </a:p>
          <a:p>
            <a:pPr indent="-317500" lvl="1" marL="914400" marR="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Provides reliability and security</a:t>
            </a:r>
            <a:endParaRPr b="1">
              <a:solidFill>
                <a:srgbClr val="FFFFFF"/>
              </a:solidFill>
              <a:latin typeface="Quicksand"/>
              <a:ea typeface="Quicksand"/>
              <a:cs typeface="Quicksand"/>
              <a:sym typeface="Quicksand"/>
            </a:endParaRPr>
          </a:p>
          <a:p>
            <a:pPr indent="-317500" lvl="0" marL="457200" marR="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Usually accessed through an API</a:t>
            </a:r>
            <a:endParaRPr b="1">
              <a:solidFill>
                <a:srgbClr val="FFFFFF"/>
              </a:solidFill>
              <a:latin typeface="Quicksand"/>
              <a:ea typeface="Quicksand"/>
              <a:cs typeface="Quicksand"/>
              <a:sym typeface="Quicksand"/>
            </a:endParaRPr>
          </a:p>
          <a:p>
            <a:pPr indent="-317500" lvl="0" marL="4572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 Web Server           App Server          Database Server</a:t>
            </a:r>
            <a:endParaRPr b="1">
              <a:solidFill>
                <a:srgbClr val="FFFFFF"/>
              </a:solidFill>
              <a:latin typeface="Quicksand"/>
              <a:ea typeface="Quicksand"/>
              <a:cs typeface="Quicksand"/>
              <a:sym typeface="Quicksand"/>
            </a:endParaRPr>
          </a:p>
        </p:txBody>
      </p:sp>
      <p:cxnSp>
        <p:nvCxnSpPr>
          <p:cNvPr id="960" name="Google Shape;960;p134"/>
          <p:cNvCxnSpPr/>
          <p:nvPr/>
        </p:nvCxnSpPr>
        <p:spPr>
          <a:xfrm>
            <a:off x="2448925" y="3582250"/>
            <a:ext cx="420900" cy="7800"/>
          </a:xfrm>
          <a:prstGeom prst="straightConnector1">
            <a:avLst/>
          </a:prstGeom>
          <a:noFill/>
          <a:ln cap="flat" cmpd="sng" w="28575">
            <a:solidFill>
              <a:srgbClr val="FFFFFF"/>
            </a:solidFill>
            <a:prstDash val="solid"/>
            <a:round/>
            <a:headEnd len="med" w="med" type="none"/>
            <a:tailEnd len="med" w="med" type="triangle"/>
          </a:ln>
        </p:spPr>
      </p:cxnSp>
      <p:cxnSp>
        <p:nvCxnSpPr>
          <p:cNvPr id="961" name="Google Shape;961;p134"/>
          <p:cNvCxnSpPr/>
          <p:nvPr/>
        </p:nvCxnSpPr>
        <p:spPr>
          <a:xfrm>
            <a:off x="3905325" y="3582250"/>
            <a:ext cx="420900" cy="7800"/>
          </a:xfrm>
          <a:prstGeom prst="straightConnector1">
            <a:avLst/>
          </a:prstGeom>
          <a:noFill/>
          <a:ln cap="flat" cmpd="sng" w="28575">
            <a:solidFill>
              <a:srgbClr val="FFFFFF"/>
            </a:solidFill>
            <a:prstDash val="solid"/>
            <a:round/>
            <a:headEnd len="med" w="med" type="none"/>
            <a:tailEnd len="med" w="med" type="triangle"/>
          </a:ln>
        </p:spPr>
      </p:cxnSp>
      <p:pic>
        <p:nvPicPr>
          <p:cNvPr id="962" name="Google Shape;962;p134"/>
          <p:cNvPicPr preferRelativeResize="0"/>
          <p:nvPr/>
        </p:nvPicPr>
        <p:blipFill>
          <a:blip r:embed="rId3">
            <a:alphaModFix/>
          </a:blip>
          <a:stretch>
            <a:fillRect/>
          </a:stretch>
        </p:blipFill>
        <p:spPr>
          <a:xfrm>
            <a:off x="6122825" y="1667750"/>
            <a:ext cx="1231324" cy="1231324"/>
          </a:xfrm>
          <a:prstGeom prst="rect">
            <a:avLst/>
          </a:prstGeom>
          <a:noFill/>
          <a:ln>
            <a:noFill/>
          </a:ln>
        </p:spPr>
      </p:pic>
      <p:pic>
        <p:nvPicPr>
          <p:cNvPr id="963" name="Google Shape;963;p134"/>
          <p:cNvPicPr preferRelativeResize="0"/>
          <p:nvPr/>
        </p:nvPicPr>
        <p:blipFill>
          <a:blip r:embed="rId4">
            <a:alphaModFix/>
          </a:blip>
          <a:stretch>
            <a:fillRect/>
          </a:stretch>
        </p:blipFill>
        <p:spPr>
          <a:xfrm>
            <a:off x="6943725" y="2858576"/>
            <a:ext cx="1987251" cy="882675"/>
          </a:xfrm>
          <a:prstGeom prst="rect">
            <a:avLst/>
          </a:prstGeom>
          <a:noFill/>
          <a:ln>
            <a:noFill/>
          </a:ln>
        </p:spPr>
      </p:pic>
      <p:pic>
        <p:nvPicPr>
          <p:cNvPr id="964" name="Google Shape;964;p134"/>
          <p:cNvPicPr preferRelativeResize="0"/>
          <p:nvPr/>
        </p:nvPicPr>
        <p:blipFill>
          <a:blip r:embed="rId5">
            <a:alphaModFix/>
          </a:blip>
          <a:stretch>
            <a:fillRect/>
          </a:stretch>
        </p:blipFill>
        <p:spPr>
          <a:xfrm>
            <a:off x="5589625" y="3741250"/>
            <a:ext cx="1354099" cy="79077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8" name="Shape 968"/>
        <p:cNvGrpSpPr/>
        <p:nvPr/>
      </p:nvGrpSpPr>
      <p:grpSpPr>
        <a:xfrm>
          <a:off x="0" y="0"/>
          <a:ext cx="0" cy="0"/>
          <a:chOff x="0" y="0"/>
          <a:chExt cx="0" cy="0"/>
        </a:xfrm>
      </p:grpSpPr>
      <p:sp>
        <p:nvSpPr>
          <p:cNvPr id="969" name="Google Shape;969;p135"/>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b="1" lang="en" sz="4500">
                <a:solidFill>
                  <a:schemeClr val="lt1"/>
                </a:solidFill>
                <a:latin typeface="Quicksand"/>
                <a:ea typeface="Quicksand"/>
                <a:cs typeface="Quicksand"/>
                <a:sym typeface="Quicksand"/>
              </a:rPr>
              <a:t>APIs</a:t>
            </a:r>
            <a:endParaRPr b="1" sz="4500">
              <a:solidFill>
                <a:schemeClr val="lt1"/>
              </a:solidFill>
              <a:latin typeface="Quicksand"/>
              <a:ea typeface="Quicksand"/>
              <a:cs typeface="Quicksand"/>
              <a:sym typeface="Quicksand"/>
            </a:endParaRPr>
          </a:p>
        </p:txBody>
      </p:sp>
      <p:sp>
        <p:nvSpPr>
          <p:cNvPr id="970" name="Google Shape;970;p135"/>
          <p:cNvSpPr txBox="1"/>
          <p:nvPr/>
        </p:nvSpPr>
        <p:spPr>
          <a:xfrm>
            <a:off x="765800" y="1753475"/>
            <a:ext cx="7520700" cy="28212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Application Programming Interface</a:t>
            </a:r>
            <a:endParaRPr b="1">
              <a:solidFill>
                <a:srgbClr val="FFFFFF"/>
              </a:solidFill>
              <a:latin typeface="Quicksand"/>
              <a:ea typeface="Quicksand"/>
              <a:cs typeface="Quicksand"/>
              <a:sym typeface="Quicksand"/>
            </a:endParaRPr>
          </a:p>
          <a:p>
            <a:pPr indent="-317500" lvl="0" marL="4572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Most websites currently use RESTful APIs</a:t>
            </a:r>
            <a:endParaRPr b="1">
              <a:solidFill>
                <a:srgbClr val="FFFFFF"/>
              </a:solidFill>
              <a:latin typeface="Quicksand"/>
              <a:ea typeface="Quicksand"/>
              <a:cs typeface="Quicksand"/>
              <a:sym typeface="Quicksand"/>
            </a:endParaRPr>
          </a:p>
          <a:p>
            <a:pPr indent="-317500" lvl="1" marL="9144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SOAP</a:t>
            </a:r>
            <a:endParaRPr b="1">
              <a:solidFill>
                <a:srgbClr val="FFFFFF"/>
              </a:solidFill>
              <a:latin typeface="Quicksand"/>
              <a:ea typeface="Quicksand"/>
              <a:cs typeface="Quicksand"/>
              <a:sym typeface="Quicksand"/>
            </a:endParaRPr>
          </a:p>
          <a:p>
            <a:pPr indent="-317500" lvl="0" marL="4572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HTTP query string            json</a:t>
            </a:r>
            <a:endParaRPr b="1">
              <a:solidFill>
                <a:srgbClr val="FFFFFF"/>
              </a:solidFill>
              <a:latin typeface="Quicksand"/>
              <a:ea typeface="Quicksand"/>
              <a:cs typeface="Quicksand"/>
              <a:sym typeface="Quicksand"/>
            </a:endParaRPr>
          </a:p>
          <a:p>
            <a:pPr indent="-317500" lvl="0" marL="4572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json is parsed and put into variable in the backend</a:t>
            </a:r>
            <a:endParaRPr b="1">
              <a:solidFill>
                <a:srgbClr val="FFFFFF"/>
              </a:solidFill>
              <a:latin typeface="Quicksand"/>
              <a:ea typeface="Quicksand"/>
              <a:cs typeface="Quicksand"/>
              <a:sym typeface="Quicksand"/>
            </a:endParaRPr>
          </a:p>
          <a:p>
            <a:pPr indent="-317500" lvl="0" marL="4572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Can respond with HTML page or json data</a:t>
            </a:r>
            <a:endParaRPr b="1">
              <a:solidFill>
                <a:srgbClr val="FFFFFF"/>
              </a:solidFill>
              <a:latin typeface="Quicksand"/>
              <a:ea typeface="Quicksand"/>
              <a:cs typeface="Quicksand"/>
              <a:sym typeface="Quicksand"/>
            </a:endParaRPr>
          </a:p>
          <a:p>
            <a:pPr indent="-317500" lvl="0" marL="4572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json data is then converted into HTML and displayed</a:t>
            </a:r>
            <a:endParaRPr b="1">
              <a:solidFill>
                <a:srgbClr val="FFFFFF"/>
              </a:solidFill>
              <a:latin typeface="Quicksand"/>
              <a:ea typeface="Quicksand"/>
              <a:cs typeface="Quicksand"/>
              <a:sym typeface="Quicksand"/>
            </a:endParaRPr>
          </a:p>
          <a:p>
            <a:pPr indent="-317500" lvl="1" marL="914400" rtl="0" algn="l">
              <a:lnSpc>
                <a:spcPct val="15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Javascript</a:t>
            </a:r>
            <a:endParaRPr b="1">
              <a:solidFill>
                <a:srgbClr val="FFFFFF"/>
              </a:solidFill>
              <a:latin typeface="Quicksand"/>
              <a:ea typeface="Quicksand"/>
              <a:cs typeface="Quicksand"/>
              <a:sym typeface="Quicksand"/>
            </a:endParaRPr>
          </a:p>
        </p:txBody>
      </p:sp>
      <p:cxnSp>
        <p:nvCxnSpPr>
          <p:cNvPr id="971" name="Google Shape;971;p135"/>
          <p:cNvCxnSpPr/>
          <p:nvPr/>
        </p:nvCxnSpPr>
        <p:spPr>
          <a:xfrm>
            <a:off x="2968075" y="2934050"/>
            <a:ext cx="420900" cy="7800"/>
          </a:xfrm>
          <a:prstGeom prst="straightConnector1">
            <a:avLst/>
          </a:prstGeom>
          <a:noFill/>
          <a:ln cap="flat" cmpd="sng" w="28575">
            <a:solidFill>
              <a:srgbClr val="FFFFFF"/>
            </a:solidFill>
            <a:prstDash val="solid"/>
            <a:round/>
            <a:headEnd len="med" w="med" type="none"/>
            <a:tailEnd len="med" w="med" type="triangle"/>
          </a:ln>
        </p:spPr>
      </p:cxnSp>
      <p:pic>
        <p:nvPicPr>
          <p:cNvPr id="972" name="Google Shape;972;p135"/>
          <p:cNvPicPr preferRelativeResize="0"/>
          <p:nvPr/>
        </p:nvPicPr>
        <p:blipFill>
          <a:blip r:embed="rId3">
            <a:alphaModFix/>
          </a:blip>
          <a:stretch>
            <a:fillRect/>
          </a:stretch>
        </p:blipFill>
        <p:spPr>
          <a:xfrm>
            <a:off x="6031025" y="1534000"/>
            <a:ext cx="2716800" cy="32601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6" name="Shape 976"/>
        <p:cNvGrpSpPr/>
        <p:nvPr/>
      </p:nvGrpSpPr>
      <p:grpSpPr>
        <a:xfrm>
          <a:off x="0" y="0"/>
          <a:ext cx="0" cy="0"/>
          <a:chOff x="0" y="0"/>
          <a:chExt cx="0" cy="0"/>
        </a:xfrm>
      </p:grpSpPr>
      <p:sp>
        <p:nvSpPr>
          <p:cNvPr id="977" name="Google Shape;977;p136"/>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b="1" lang="en" sz="4500">
                <a:solidFill>
                  <a:schemeClr val="lt1"/>
                </a:solidFill>
                <a:latin typeface="Quicksand"/>
                <a:ea typeface="Quicksand"/>
                <a:cs typeface="Quicksand"/>
                <a:sym typeface="Quicksand"/>
              </a:rPr>
              <a:t>Database Servers</a:t>
            </a:r>
            <a:endParaRPr b="1" sz="4500">
              <a:solidFill>
                <a:schemeClr val="lt1"/>
              </a:solidFill>
              <a:latin typeface="Quicksand"/>
              <a:ea typeface="Quicksand"/>
              <a:cs typeface="Quicksand"/>
              <a:sym typeface="Quicksand"/>
            </a:endParaRPr>
          </a:p>
        </p:txBody>
      </p:sp>
      <p:pic>
        <p:nvPicPr>
          <p:cNvPr id="978" name="Google Shape;978;p136"/>
          <p:cNvPicPr preferRelativeResize="0"/>
          <p:nvPr/>
        </p:nvPicPr>
        <p:blipFill>
          <a:blip r:embed="rId3">
            <a:alphaModFix/>
          </a:blip>
          <a:stretch>
            <a:fillRect/>
          </a:stretch>
        </p:blipFill>
        <p:spPr>
          <a:xfrm>
            <a:off x="1039388" y="1878275"/>
            <a:ext cx="7065225" cy="3071225"/>
          </a:xfrm>
          <a:prstGeom prst="rect">
            <a:avLst/>
          </a:prstGeom>
          <a:noFill/>
          <a:ln>
            <a:noFill/>
          </a:ln>
        </p:spPr>
      </p:pic>
      <p:sp>
        <p:nvSpPr>
          <p:cNvPr id="979" name="Google Shape;979;p136"/>
          <p:cNvSpPr txBox="1"/>
          <p:nvPr/>
        </p:nvSpPr>
        <p:spPr>
          <a:xfrm>
            <a:off x="1036500" y="1465125"/>
            <a:ext cx="7065300" cy="31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Three-Tier Architecture</a:t>
            </a:r>
            <a:endParaRPr b="1" sz="1800"/>
          </a:p>
        </p:txBody>
      </p:sp>
      <p:pic>
        <p:nvPicPr>
          <p:cNvPr id="980" name="Google Shape;980;p136"/>
          <p:cNvPicPr preferRelativeResize="0"/>
          <p:nvPr/>
        </p:nvPicPr>
        <p:blipFill>
          <a:blip r:embed="rId4">
            <a:alphaModFix/>
          </a:blip>
          <a:stretch>
            <a:fillRect/>
          </a:stretch>
        </p:blipFill>
        <p:spPr>
          <a:xfrm>
            <a:off x="7381450" y="2072975"/>
            <a:ext cx="559925" cy="5599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4" name="Shape 984"/>
        <p:cNvGrpSpPr/>
        <p:nvPr/>
      </p:nvGrpSpPr>
      <p:grpSpPr>
        <a:xfrm>
          <a:off x="0" y="0"/>
          <a:ext cx="0" cy="0"/>
          <a:chOff x="0" y="0"/>
          <a:chExt cx="0" cy="0"/>
        </a:xfrm>
      </p:grpSpPr>
      <p:sp>
        <p:nvSpPr>
          <p:cNvPr id="985" name="Google Shape;985;p137"/>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b="1" lang="en" sz="4500">
                <a:solidFill>
                  <a:schemeClr val="lt1"/>
                </a:solidFill>
                <a:latin typeface="Quicksand"/>
                <a:ea typeface="Quicksand"/>
                <a:cs typeface="Quicksand"/>
                <a:sym typeface="Quicksand"/>
              </a:rPr>
              <a:t>Database Servers</a:t>
            </a:r>
            <a:endParaRPr b="1" sz="4500">
              <a:solidFill>
                <a:schemeClr val="lt1"/>
              </a:solidFill>
              <a:latin typeface="Quicksand"/>
              <a:ea typeface="Quicksand"/>
              <a:cs typeface="Quicksand"/>
              <a:sym typeface="Quicksand"/>
            </a:endParaRPr>
          </a:p>
        </p:txBody>
      </p:sp>
      <p:sp>
        <p:nvSpPr>
          <p:cNvPr id="986" name="Google Shape;986;p137"/>
          <p:cNvSpPr txBox="1"/>
          <p:nvPr/>
        </p:nvSpPr>
        <p:spPr>
          <a:xfrm>
            <a:off x="765800" y="1753475"/>
            <a:ext cx="7520700" cy="28212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20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Computer that hosts database software</a:t>
            </a:r>
            <a:endParaRPr b="1">
              <a:solidFill>
                <a:srgbClr val="FFFFFF"/>
              </a:solidFill>
              <a:latin typeface="Quicksand"/>
              <a:ea typeface="Quicksand"/>
              <a:cs typeface="Quicksand"/>
              <a:sym typeface="Quicksand"/>
            </a:endParaRPr>
          </a:p>
          <a:p>
            <a:pPr indent="-317500" lvl="0" marL="457200" marR="0" rtl="0" algn="l">
              <a:lnSpc>
                <a:spcPct val="20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SQL Server, MySQL, Oracle RDBMS, IDM DB2</a:t>
            </a:r>
            <a:endParaRPr b="1">
              <a:solidFill>
                <a:srgbClr val="FFFFFF"/>
              </a:solidFill>
              <a:latin typeface="Quicksand"/>
              <a:ea typeface="Quicksand"/>
              <a:cs typeface="Quicksand"/>
              <a:sym typeface="Quicksand"/>
            </a:endParaRPr>
          </a:p>
          <a:p>
            <a:pPr indent="-317500" lvl="0" marL="457200" marR="0" rtl="0" algn="l">
              <a:lnSpc>
                <a:spcPct val="20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Connection established with app server</a:t>
            </a:r>
            <a:endParaRPr b="1">
              <a:solidFill>
                <a:srgbClr val="FFFFFF"/>
              </a:solidFill>
              <a:latin typeface="Quicksand"/>
              <a:ea typeface="Quicksand"/>
              <a:cs typeface="Quicksand"/>
              <a:sym typeface="Quicksand"/>
            </a:endParaRPr>
          </a:p>
          <a:p>
            <a:pPr indent="-317500" lvl="0" marL="457200" marR="0" rtl="0" algn="l">
              <a:lnSpc>
                <a:spcPct val="20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Queries passed to database with correct variable values</a:t>
            </a:r>
            <a:endParaRPr b="1">
              <a:solidFill>
                <a:srgbClr val="FFFFFF"/>
              </a:solidFill>
              <a:latin typeface="Quicksand"/>
              <a:ea typeface="Quicksand"/>
              <a:cs typeface="Quicksand"/>
              <a:sym typeface="Quicksand"/>
            </a:endParaRPr>
          </a:p>
          <a:p>
            <a:pPr indent="-317500" lvl="0" marL="457200" marR="0" rtl="0" algn="l">
              <a:lnSpc>
                <a:spcPct val="200000"/>
              </a:lnSpc>
              <a:spcBef>
                <a:spcPts val="0"/>
              </a:spcBef>
              <a:spcAft>
                <a:spcPts val="0"/>
              </a:spcAft>
              <a:buClr>
                <a:srgbClr val="FFFFFF"/>
              </a:buClr>
              <a:buSzPts val="1400"/>
              <a:buFont typeface="Quicksand"/>
              <a:buChar char="●"/>
            </a:pPr>
            <a:r>
              <a:rPr b="1" lang="en">
                <a:solidFill>
                  <a:srgbClr val="FFFFFF"/>
                </a:solidFill>
                <a:latin typeface="Quicksand"/>
                <a:ea typeface="Quicksand"/>
                <a:cs typeface="Quicksand"/>
                <a:sym typeface="Quicksand"/>
              </a:rPr>
              <a:t>Responses are parsed in the application server</a:t>
            </a:r>
            <a:endParaRPr b="1">
              <a:solidFill>
                <a:srgbClr val="FFFFFF"/>
              </a:solidFill>
              <a:latin typeface="Quicksand"/>
              <a:ea typeface="Quicksand"/>
              <a:cs typeface="Quicksand"/>
              <a:sym typeface="Quicksand"/>
            </a:endParaRPr>
          </a:p>
        </p:txBody>
      </p:sp>
      <p:pic>
        <p:nvPicPr>
          <p:cNvPr id="987" name="Google Shape;987;p137"/>
          <p:cNvPicPr preferRelativeResize="0"/>
          <p:nvPr/>
        </p:nvPicPr>
        <p:blipFill>
          <a:blip r:embed="rId3">
            <a:alphaModFix/>
          </a:blip>
          <a:stretch>
            <a:fillRect/>
          </a:stretch>
        </p:blipFill>
        <p:spPr>
          <a:xfrm>
            <a:off x="6011570" y="1543050"/>
            <a:ext cx="1307100" cy="1371600"/>
          </a:xfrm>
          <a:prstGeom prst="rect">
            <a:avLst/>
          </a:prstGeom>
          <a:noFill/>
          <a:ln>
            <a:noFill/>
          </a:ln>
        </p:spPr>
      </p:pic>
      <p:pic>
        <p:nvPicPr>
          <p:cNvPr id="988" name="Google Shape;988;p137"/>
          <p:cNvPicPr preferRelativeResize="0"/>
          <p:nvPr/>
        </p:nvPicPr>
        <p:blipFill>
          <a:blip r:embed="rId4">
            <a:alphaModFix/>
          </a:blip>
          <a:stretch>
            <a:fillRect/>
          </a:stretch>
        </p:blipFill>
        <p:spPr>
          <a:xfrm>
            <a:off x="7318674" y="2194200"/>
            <a:ext cx="1696688" cy="1371602"/>
          </a:xfrm>
          <a:prstGeom prst="rect">
            <a:avLst/>
          </a:prstGeom>
          <a:noFill/>
          <a:ln>
            <a:noFill/>
          </a:ln>
        </p:spPr>
      </p:pic>
      <p:pic>
        <p:nvPicPr>
          <p:cNvPr id="989" name="Google Shape;989;p137"/>
          <p:cNvPicPr preferRelativeResize="0"/>
          <p:nvPr/>
        </p:nvPicPr>
        <p:blipFill>
          <a:blip r:embed="rId5">
            <a:alphaModFix/>
          </a:blip>
          <a:stretch>
            <a:fillRect/>
          </a:stretch>
        </p:blipFill>
        <p:spPr>
          <a:xfrm>
            <a:off x="5339200" y="3286450"/>
            <a:ext cx="1856649" cy="9608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3" name="Shape 993"/>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4" name="Shape 374"/>
        <p:cNvGrpSpPr/>
        <p:nvPr/>
      </p:nvGrpSpPr>
      <p:grpSpPr>
        <a:xfrm>
          <a:off x="0" y="0"/>
          <a:ext cx="0" cy="0"/>
          <a:chOff x="0" y="0"/>
          <a:chExt cx="0" cy="0"/>
        </a:xfrm>
      </p:grpSpPr>
      <p:sp>
        <p:nvSpPr>
          <p:cNvPr id="375" name="Google Shape;375;p85"/>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rgbClr val="FFFFFF"/>
                </a:solidFill>
                <a:latin typeface="Quicksand"/>
                <a:ea typeface="Quicksand"/>
                <a:cs typeface="Quicksand"/>
                <a:sym typeface="Quicksand"/>
              </a:rPr>
              <a:t>writing an HTML doc</a:t>
            </a:r>
            <a:endParaRPr b="1" sz="4500">
              <a:solidFill>
                <a:srgbClr val="FFFFFF"/>
              </a:solidFill>
              <a:latin typeface="Quicksand"/>
              <a:ea typeface="Quicksand"/>
              <a:cs typeface="Quicksand"/>
              <a:sym typeface="Quicksand"/>
            </a:endParaRPr>
          </a:p>
        </p:txBody>
      </p:sp>
      <p:sp>
        <p:nvSpPr>
          <p:cNvPr id="376" name="Google Shape;376;p85"/>
          <p:cNvSpPr txBox="1"/>
          <p:nvPr/>
        </p:nvSpPr>
        <p:spPr>
          <a:xfrm>
            <a:off x="1284300" y="1970575"/>
            <a:ext cx="3000000" cy="255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u="sng">
                <a:solidFill>
                  <a:srgbClr val="FFFFFF"/>
                </a:solidFill>
                <a:latin typeface="Quicksand"/>
                <a:ea typeface="Quicksand"/>
                <a:cs typeface="Quicksand"/>
                <a:sym typeface="Quicksand"/>
              </a:rPr>
              <a:t>Important Components</a:t>
            </a:r>
            <a:endParaRPr sz="1100" u="sng">
              <a:solidFill>
                <a:srgbClr val="FFFFFF"/>
              </a:solidFill>
              <a:latin typeface="Quicksand"/>
              <a:ea typeface="Quicksand"/>
              <a:cs typeface="Quicksand"/>
              <a:sym typeface="Quicksand"/>
            </a:endParaRPr>
          </a:p>
          <a:p>
            <a:pPr indent="0" lvl="0" marL="0" rtl="0" algn="l">
              <a:spcBef>
                <a:spcPts val="1000"/>
              </a:spcBef>
              <a:spcAft>
                <a:spcPts val="0"/>
              </a:spcAft>
              <a:buNone/>
            </a:pPr>
            <a:r>
              <a:rPr b="1" lang="en" sz="1100">
                <a:solidFill>
                  <a:srgbClr val="FFFFFF"/>
                </a:solidFill>
                <a:latin typeface="Quicksand"/>
                <a:ea typeface="Quicksand"/>
                <a:cs typeface="Quicksand"/>
                <a:sym typeface="Quicksand"/>
              </a:rPr>
              <a:t>&lt;!DOCTYPE html&gt;</a:t>
            </a:r>
            <a:endParaRPr b="1" sz="1100">
              <a:solidFill>
                <a:srgbClr val="FFFFFF"/>
              </a:solidFill>
              <a:latin typeface="Quicksand"/>
              <a:ea typeface="Quicksand"/>
              <a:cs typeface="Quicksand"/>
              <a:sym typeface="Quicksand"/>
            </a:endParaRPr>
          </a:p>
          <a:p>
            <a:pPr indent="-298450" lvl="0" marL="457200" rtl="0" algn="l">
              <a:spcBef>
                <a:spcPts val="0"/>
              </a:spcBef>
              <a:spcAft>
                <a:spcPts val="0"/>
              </a:spcAft>
              <a:buClr>
                <a:srgbClr val="FFFFFF"/>
              </a:buClr>
              <a:buSzPts val="1100"/>
              <a:buFont typeface="Quicksand"/>
              <a:buChar char="●"/>
            </a:pPr>
            <a:r>
              <a:rPr lang="en" sz="1100">
                <a:solidFill>
                  <a:srgbClr val="FFFFFF"/>
                </a:solidFill>
                <a:latin typeface="Quicksand"/>
                <a:ea typeface="Quicksand"/>
                <a:cs typeface="Quicksand"/>
                <a:sym typeface="Quicksand"/>
              </a:rPr>
              <a:t>helps browser display the webpage correctly</a:t>
            </a:r>
            <a:endParaRPr sz="1100">
              <a:solidFill>
                <a:srgbClr val="FFFFFF"/>
              </a:solidFill>
              <a:latin typeface="Quicksand"/>
              <a:ea typeface="Quicksand"/>
              <a:cs typeface="Quicksand"/>
              <a:sym typeface="Quicksand"/>
            </a:endParaRPr>
          </a:p>
          <a:p>
            <a:pPr indent="0" lvl="0" marL="0" rtl="0" algn="l">
              <a:spcBef>
                <a:spcPts val="0"/>
              </a:spcBef>
              <a:spcAft>
                <a:spcPts val="0"/>
              </a:spcAft>
              <a:buNone/>
            </a:pPr>
            <a:r>
              <a:rPr b="1" lang="en" sz="1100">
                <a:solidFill>
                  <a:srgbClr val="FFFFFF"/>
                </a:solidFill>
                <a:latin typeface="Quicksand"/>
                <a:ea typeface="Quicksand"/>
                <a:cs typeface="Quicksand"/>
                <a:sym typeface="Quicksand"/>
              </a:rPr>
              <a:t>&lt;html&gt;&lt;/html&gt;</a:t>
            </a:r>
            <a:endParaRPr b="1" sz="1100">
              <a:solidFill>
                <a:srgbClr val="FFFFFF"/>
              </a:solidFill>
              <a:latin typeface="Quicksand"/>
              <a:ea typeface="Quicksand"/>
              <a:cs typeface="Quicksand"/>
              <a:sym typeface="Quicksand"/>
            </a:endParaRPr>
          </a:p>
          <a:p>
            <a:pPr indent="-298450" lvl="0" marL="457200" rtl="0" algn="l">
              <a:spcBef>
                <a:spcPts val="0"/>
              </a:spcBef>
              <a:spcAft>
                <a:spcPts val="0"/>
              </a:spcAft>
              <a:buClr>
                <a:srgbClr val="FFFFFF"/>
              </a:buClr>
              <a:buSzPts val="1100"/>
              <a:buFont typeface="Quicksand"/>
              <a:buChar char="●"/>
            </a:pPr>
            <a:r>
              <a:rPr lang="en" sz="1100">
                <a:solidFill>
                  <a:srgbClr val="FFFFFF"/>
                </a:solidFill>
                <a:latin typeface="Quicksand"/>
                <a:ea typeface="Quicksand"/>
                <a:cs typeface="Quicksand"/>
                <a:sym typeface="Quicksand"/>
              </a:rPr>
              <a:t>html tags define where the document begins</a:t>
            </a:r>
            <a:endParaRPr sz="1100">
              <a:solidFill>
                <a:srgbClr val="FFFFFF"/>
              </a:solidFill>
              <a:latin typeface="Quicksand"/>
              <a:ea typeface="Quicksand"/>
              <a:cs typeface="Quicksand"/>
              <a:sym typeface="Quicksand"/>
            </a:endParaRPr>
          </a:p>
          <a:p>
            <a:pPr indent="0" lvl="0" marL="0" rtl="0" algn="l">
              <a:spcBef>
                <a:spcPts val="0"/>
              </a:spcBef>
              <a:spcAft>
                <a:spcPts val="0"/>
              </a:spcAft>
              <a:buNone/>
            </a:pPr>
            <a:r>
              <a:rPr b="1" lang="en" sz="1100">
                <a:solidFill>
                  <a:srgbClr val="FFFFFF"/>
                </a:solidFill>
                <a:latin typeface="Quicksand"/>
                <a:ea typeface="Quicksand"/>
                <a:cs typeface="Quicksand"/>
                <a:sym typeface="Quicksand"/>
              </a:rPr>
              <a:t>&lt;head&gt;&lt;/head&gt;</a:t>
            </a:r>
            <a:endParaRPr b="1" sz="1100">
              <a:solidFill>
                <a:srgbClr val="FFFFFF"/>
              </a:solidFill>
              <a:latin typeface="Quicksand"/>
              <a:ea typeface="Quicksand"/>
              <a:cs typeface="Quicksand"/>
              <a:sym typeface="Quicksand"/>
            </a:endParaRPr>
          </a:p>
          <a:p>
            <a:pPr indent="-298450" lvl="0" marL="457200" rtl="0" algn="l">
              <a:spcBef>
                <a:spcPts val="0"/>
              </a:spcBef>
              <a:spcAft>
                <a:spcPts val="0"/>
              </a:spcAft>
              <a:buClr>
                <a:srgbClr val="FFFFFF"/>
              </a:buClr>
              <a:buSzPts val="1100"/>
              <a:buFont typeface="Quicksand"/>
              <a:buChar char="●"/>
            </a:pPr>
            <a:r>
              <a:rPr lang="en" sz="1100">
                <a:solidFill>
                  <a:srgbClr val="FFFFFF"/>
                </a:solidFill>
                <a:latin typeface="Quicksand"/>
                <a:ea typeface="Quicksand"/>
                <a:cs typeface="Quicksand"/>
                <a:sym typeface="Quicksand"/>
              </a:rPr>
              <a:t>contains the title (text displayed  in browser tab)</a:t>
            </a:r>
            <a:endParaRPr sz="1100">
              <a:solidFill>
                <a:srgbClr val="FFFFFF"/>
              </a:solidFill>
              <a:latin typeface="Quicksand"/>
              <a:ea typeface="Quicksand"/>
              <a:cs typeface="Quicksand"/>
              <a:sym typeface="Quicksand"/>
            </a:endParaRPr>
          </a:p>
          <a:p>
            <a:pPr indent="-298450" lvl="1" marL="914400" rtl="0" algn="l">
              <a:spcBef>
                <a:spcPts val="0"/>
              </a:spcBef>
              <a:spcAft>
                <a:spcPts val="0"/>
              </a:spcAft>
              <a:buClr>
                <a:srgbClr val="FFFFFF"/>
              </a:buClr>
              <a:buSzPts val="1100"/>
              <a:buFont typeface="Quicksand"/>
              <a:buChar char="○"/>
            </a:pPr>
            <a:r>
              <a:rPr lang="en" sz="1100">
                <a:solidFill>
                  <a:srgbClr val="FFFFFF"/>
                </a:solidFill>
                <a:latin typeface="Quicksand"/>
                <a:ea typeface="Quicksand"/>
                <a:cs typeface="Quicksand"/>
                <a:sym typeface="Quicksand"/>
              </a:rPr>
              <a:t>&lt;title&gt;content&lt;/title&gt;</a:t>
            </a:r>
            <a:endParaRPr sz="1100">
              <a:solidFill>
                <a:srgbClr val="FFFFFF"/>
              </a:solidFill>
              <a:latin typeface="Quicksand"/>
              <a:ea typeface="Quicksand"/>
              <a:cs typeface="Quicksand"/>
              <a:sym typeface="Quicksand"/>
            </a:endParaRPr>
          </a:p>
          <a:p>
            <a:pPr indent="0" lvl="0" marL="0" rtl="0" algn="l">
              <a:spcBef>
                <a:spcPts val="0"/>
              </a:spcBef>
              <a:spcAft>
                <a:spcPts val="0"/>
              </a:spcAft>
              <a:buNone/>
            </a:pPr>
            <a:r>
              <a:rPr b="1" lang="en" sz="1100">
                <a:solidFill>
                  <a:srgbClr val="FFFFFF"/>
                </a:solidFill>
                <a:latin typeface="Quicksand"/>
                <a:ea typeface="Quicksand"/>
                <a:cs typeface="Quicksand"/>
                <a:sym typeface="Quicksand"/>
              </a:rPr>
              <a:t>&lt;body&gt;&lt;/body&gt;</a:t>
            </a:r>
            <a:endParaRPr b="1" sz="1100">
              <a:solidFill>
                <a:srgbClr val="FFFFFF"/>
              </a:solidFill>
              <a:latin typeface="Quicksand"/>
              <a:ea typeface="Quicksand"/>
              <a:cs typeface="Quicksand"/>
              <a:sym typeface="Quicksand"/>
            </a:endParaRPr>
          </a:p>
          <a:p>
            <a:pPr indent="-298450" lvl="0" marL="457200" rtl="0" algn="l">
              <a:spcBef>
                <a:spcPts val="0"/>
              </a:spcBef>
              <a:spcAft>
                <a:spcPts val="0"/>
              </a:spcAft>
              <a:buClr>
                <a:srgbClr val="FFFFFF"/>
              </a:buClr>
              <a:buSzPts val="1100"/>
              <a:buFont typeface="Quicksand"/>
              <a:buChar char="●"/>
            </a:pPr>
            <a:r>
              <a:rPr lang="en" sz="1100">
                <a:solidFill>
                  <a:srgbClr val="FFFFFF"/>
                </a:solidFill>
                <a:latin typeface="Quicksand"/>
                <a:ea typeface="Quicksand"/>
                <a:cs typeface="Quicksand"/>
                <a:sym typeface="Quicksand"/>
              </a:rPr>
              <a:t>what is visible on the page</a:t>
            </a:r>
            <a:endParaRPr sz="1100">
              <a:solidFill>
                <a:srgbClr val="FFFFFF"/>
              </a:solidFill>
              <a:latin typeface="Quicksand"/>
              <a:ea typeface="Quicksand"/>
              <a:cs typeface="Quicksand"/>
              <a:sym typeface="Quicksand"/>
            </a:endParaRPr>
          </a:p>
          <a:p>
            <a:pPr indent="0" lvl="0" marL="0" rtl="0" algn="l">
              <a:spcBef>
                <a:spcPts val="0"/>
              </a:spcBef>
              <a:spcAft>
                <a:spcPts val="0"/>
              </a:spcAft>
              <a:buNone/>
            </a:pPr>
            <a:r>
              <a:t/>
            </a:r>
            <a:endParaRPr sz="1100">
              <a:solidFill>
                <a:srgbClr val="FFFFFF"/>
              </a:solidFill>
              <a:latin typeface="Quicksand"/>
              <a:ea typeface="Quicksand"/>
              <a:cs typeface="Quicksand"/>
              <a:sym typeface="Quicksand"/>
            </a:endParaRPr>
          </a:p>
        </p:txBody>
      </p:sp>
      <p:sp>
        <p:nvSpPr>
          <p:cNvPr id="377" name="Google Shape;377;p85"/>
          <p:cNvSpPr/>
          <p:nvPr/>
        </p:nvSpPr>
        <p:spPr>
          <a:xfrm>
            <a:off x="4535125" y="1970575"/>
            <a:ext cx="3441000" cy="2426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200">
                <a:solidFill>
                  <a:srgbClr val="0000CD"/>
                </a:solidFill>
                <a:latin typeface="Courier New"/>
                <a:ea typeface="Courier New"/>
                <a:cs typeface="Courier New"/>
                <a:sym typeface="Courier New"/>
              </a:rPr>
              <a:t>&lt;</a:t>
            </a:r>
            <a:r>
              <a:rPr lang="en" sz="1200">
                <a:solidFill>
                  <a:srgbClr val="A52A2A"/>
                </a:solidFill>
                <a:latin typeface="Courier New"/>
                <a:ea typeface="Courier New"/>
                <a:cs typeface="Courier New"/>
                <a:sym typeface="Courier New"/>
              </a:rPr>
              <a:t>!DOCTYPE</a:t>
            </a:r>
            <a:r>
              <a:rPr lang="en" sz="1200">
                <a:solidFill>
                  <a:srgbClr val="FF0000"/>
                </a:solidFill>
                <a:latin typeface="Courier New"/>
                <a:ea typeface="Courier New"/>
                <a:cs typeface="Courier New"/>
                <a:sym typeface="Courier New"/>
              </a:rPr>
              <a:t> html</a:t>
            </a:r>
            <a:r>
              <a:rPr lang="en" sz="1200">
                <a:solidFill>
                  <a:srgbClr val="0000CD"/>
                </a:solidFill>
                <a:latin typeface="Courier New"/>
                <a:ea typeface="Courier New"/>
                <a:cs typeface="Courier New"/>
                <a:sym typeface="Courier New"/>
              </a:rPr>
              <a:t>&gt;</a:t>
            </a:r>
            <a:endParaRPr sz="12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t/>
            </a:r>
            <a:endParaRPr sz="12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1200">
                <a:solidFill>
                  <a:srgbClr val="0000CD"/>
                </a:solidFill>
                <a:latin typeface="Courier New"/>
                <a:ea typeface="Courier New"/>
                <a:cs typeface="Courier New"/>
                <a:sym typeface="Courier New"/>
              </a:rPr>
              <a:t>&lt;</a:t>
            </a:r>
            <a:r>
              <a:rPr lang="en" sz="1200">
                <a:solidFill>
                  <a:srgbClr val="A52A2A"/>
                </a:solidFill>
                <a:latin typeface="Courier New"/>
                <a:ea typeface="Courier New"/>
                <a:cs typeface="Courier New"/>
                <a:sym typeface="Courier New"/>
              </a:rPr>
              <a:t>html</a:t>
            </a:r>
            <a:r>
              <a:rPr lang="en" sz="1200">
                <a:solidFill>
                  <a:srgbClr val="0000CD"/>
                </a:solidFill>
                <a:latin typeface="Courier New"/>
                <a:ea typeface="Courier New"/>
                <a:cs typeface="Courier New"/>
                <a:sym typeface="Courier New"/>
              </a:rPr>
              <a:t>&gt;</a:t>
            </a:r>
            <a:endParaRPr sz="12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1200">
                <a:solidFill>
                  <a:srgbClr val="0000CD"/>
                </a:solidFill>
                <a:latin typeface="Courier New"/>
                <a:ea typeface="Courier New"/>
                <a:cs typeface="Courier New"/>
                <a:sym typeface="Courier New"/>
              </a:rPr>
              <a:t>	&lt;</a:t>
            </a:r>
            <a:r>
              <a:rPr lang="en" sz="1200">
                <a:solidFill>
                  <a:srgbClr val="A52A2A"/>
                </a:solidFill>
                <a:latin typeface="Courier New"/>
                <a:ea typeface="Courier New"/>
                <a:cs typeface="Courier New"/>
                <a:sym typeface="Courier New"/>
              </a:rPr>
              <a:t>head</a:t>
            </a:r>
            <a:r>
              <a:rPr lang="en" sz="1200">
                <a:solidFill>
                  <a:srgbClr val="0000CD"/>
                </a:solidFill>
                <a:latin typeface="Courier New"/>
                <a:ea typeface="Courier New"/>
                <a:cs typeface="Courier New"/>
                <a:sym typeface="Courier New"/>
              </a:rPr>
              <a:t>&gt;</a:t>
            </a:r>
            <a:endParaRPr sz="12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1200">
                <a:solidFill>
                  <a:srgbClr val="0000CD"/>
                </a:solidFill>
                <a:latin typeface="Courier New"/>
                <a:ea typeface="Courier New"/>
                <a:cs typeface="Courier New"/>
                <a:sym typeface="Courier New"/>
              </a:rPr>
              <a:t>		&lt;</a:t>
            </a:r>
            <a:r>
              <a:rPr lang="en" sz="1200">
                <a:solidFill>
                  <a:srgbClr val="A52A2A"/>
                </a:solidFill>
                <a:latin typeface="Courier New"/>
                <a:ea typeface="Courier New"/>
                <a:cs typeface="Courier New"/>
                <a:sym typeface="Courier New"/>
              </a:rPr>
              <a:t>title</a:t>
            </a:r>
            <a:r>
              <a:rPr lang="en" sz="1200">
                <a:solidFill>
                  <a:srgbClr val="0000CD"/>
                </a:solidFill>
                <a:latin typeface="Courier New"/>
                <a:ea typeface="Courier New"/>
                <a:cs typeface="Courier New"/>
                <a:sym typeface="Courier New"/>
              </a:rPr>
              <a:t>&gt;</a:t>
            </a:r>
            <a:r>
              <a:rPr lang="en" sz="1200">
                <a:solidFill>
                  <a:srgbClr val="05F2D0"/>
                </a:solidFill>
                <a:latin typeface="Courier New"/>
                <a:ea typeface="Courier New"/>
                <a:cs typeface="Courier New"/>
                <a:sym typeface="Courier New"/>
              </a:rPr>
              <a:t>GatorTech</a:t>
            </a:r>
            <a:r>
              <a:rPr lang="en" sz="1200">
                <a:solidFill>
                  <a:srgbClr val="0000CD"/>
                </a:solidFill>
                <a:latin typeface="Courier New"/>
                <a:ea typeface="Courier New"/>
                <a:cs typeface="Courier New"/>
                <a:sym typeface="Courier New"/>
              </a:rPr>
              <a:t>&lt;</a:t>
            </a:r>
            <a:r>
              <a:rPr lang="en" sz="1200">
                <a:solidFill>
                  <a:srgbClr val="A52A2A"/>
                </a:solidFill>
                <a:latin typeface="Courier New"/>
                <a:ea typeface="Courier New"/>
                <a:cs typeface="Courier New"/>
                <a:sym typeface="Courier New"/>
              </a:rPr>
              <a:t>/title</a:t>
            </a:r>
            <a:r>
              <a:rPr lang="en" sz="1200">
                <a:solidFill>
                  <a:srgbClr val="0000CD"/>
                </a:solidFill>
                <a:latin typeface="Courier New"/>
                <a:ea typeface="Courier New"/>
                <a:cs typeface="Courier New"/>
                <a:sym typeface="Courier New"/>
              </a:rPr>
              <a:t>&gt;</a:t>
            </a:r>
            <a:endParaRPr sz="12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1200">
                <a:solidFill>
                  <a:srgbClr val="0000CD"/>
                </a:solidFill>
                <a:latin typeface="Courier New"/>
                <a:ea typeface="Courier New"/>
                <a:cs typeface="Courier New"/>
                <a:sym typeface="Courier New"/>
              </a:rPr>
              <a:t>	&lt;</a:t>
            </a:r>
            <a:r>
              <a:rPr lang="en" sz="1200">
                <a:solidFill>
                  <a:srgbClr val="A52A2A"/>
                </a:solidFill>
                <a:latin typeface="Courier New"/>
                <a:ea typeface="Courier New"/>
                <a:cs typeface="Courier New"/>
                <a:sym typeface="Courier New"/>
              </a:rPr>
              <a:t>/head</a:t>
            </a:r>
            <a:r>
              <a:rPr lang="en" sz="1200">
                <a:solidFill>
                  <a:srgbClr val="0000CD"/>
                </a:solidFill>
                <a:latin typeface="Courier New"/>
                <a:ea typeface="Courier New"/>
                <a:cs typeface="Courier New"/>
                <a:sym typeface="Courier New"/>
              </a:rPr>
              <a:t>&gt;</a:t>
            </a:r>
            <a:endParaRPr sz="1200">
              <a:solidFill>
                <a:srgbClr val="0000CD"/>
              </a:solidFill>
              <a:latin typeface="Courier New"/>
              <a:ea typeface="Courier New"/>
              <a:cs typeface="Courier New"/>
              <a:sym typeface="Courier New"/>
            </a:endParaRPr>
          </a:p>
          <a:p>
            <a:pPr indent="457200" lvl="0" marL="0" rtl="0" algn="l">
              <a:spcBef>
                <a:spcPts val="0"/>
              </a:spcBef>
              <a:spcAft>
                <a:spcPts val="0"/>
              </a:spcAft>
              <a:buClr>
                <a:srgbClr val="000000"/>
              </a:buClr>
              <a:buSzPts val="1100"/>
              <a:buFont typeface="Arial"/>
              <a:buNone/>
            </a:pPr>
            <a:r>
              <a:rPr lang="en" sz="1200">
                <a:solidFill>
                  <a:srgbClr val="0000CD"/>
                </a:solidFill>
                <a:latin typeface="Courier New"/>
                <a:ea typeface="Courier New"/>
                <a:cs typeface="Courier New"/>
                <a:sym typeface="Courier New"/>
              </a:rPr>
              <a:t>&lt;</a:t>
            </a:r>
            <a:r>
              <a:rPr lang="en" sz="1200">
                <a:solidFill>
                  <a:srgbClr val="A52A2A"/>
                </a:solidFill>
                <a:latin typeface="Courier New"/>
                <a:ea typeface="Courier New"/>
                <a:cs typeface="Courier New"/>
                <a:sym typeface="Courier New"/>
              </a:rPr>
              <a:t>body</a:t>
            </a:r>
            <a:r>
              <a:rPr lang="en" sz="1200">
                <a:solidFill>
                  <a:srgbClr val="0000CD"/>
                </a:solidFill>
                <a:latin typeface="Courier New"/>
                <a:ea typeface="Courier New"/>
                <a:cs typeface="Courier New"/>
                <a:sym typeface="Courier New"/>
              </a:rPr>
              <a:t>&gt;</a:t>
            </a:r>
            <a:endParaRPr sz="12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t/>
            </a:r>
            <a:endParaRPr sz="1100"/>
          </a:p>
          <a:p>
            <a:pPr indent="457200" lvl="0" marL="457200" rtl="0" algn="l">
              <a:spcBef>
                <a:spcPts val="0"/>
              </a:spcBef>
              <a:spcAft>
                <a:spcPts val="0"/>
              </a:spcAft>
              <a:buClr>
                <a:srgbClr val="000000"/>
              </a:buClr>
              <a:buSzPts val="1100"/>
              <a:buFont typeface="Arial"/>
              <a:buNone/>
            </a:pPr>
            <a:r>
              <a:rPr lang="en" sz="1200">
                <a:solidFill>
                  <a:srgbClr val="05F2D0"/>
                </a:solidFill>
                <a:latin typeface="Courier New"/>
                <a:ea typeface="Courier New"/>
                <a:cs typeface="Courier New"/>
                <a:sym typeface="Courier New"/>
              </a:rPr>
              <a:t>...</a:t>
            </a:r>
            <a:endParaRPr sz="1200">
              <a:solidFill>
                <a:srgbClr val="05F2D0"/>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t/>
            </a:r>
            <a:endParaRPr sz="1100"/>
          </a:p>
          <a:p>
            <a:pPr indent="457200" lvl="0" marL="0" rtl="0" algn="l">
              <a:spcBef>
                <a:spcPts val="0"/>
              </a:spcBef>
              <a:spcAft>
                <a:spcPts val="0"/>
              </a:spcAft>
              <a:buClr>
                <a:srgbClr val="000000"/>
              </a:buClr>
              <a:buSzPts val="1100"/>
              <a:buFont typeface="Arial"/>
              <a:buNone/>
            </a:pPr>
            <a:r>
              <a:rPr lang="en" sz="1200">
                <a:solidFill>
                  <a:srgbClr val="0000CD"/>
                </a:solidFill>
                <a:latin typeface="Courier New"/>
                <a:ea typeface="Courier New"/>
                <a:cs typeface="Courier New"/>
                <a:sym typeface="Courier New"/>
              </a:rPr>
              <a:t>&lt;</a:t>
            </a:r>
            <a:r>
              <a:rPr lang="en" sz="1200">
                <a:solidFill>
                  <a:srgbClr val="A52A2A"/>
                </a:solidFill>
                <a:latin typeface="Courier New"/>
                <a:ea typeface="Courier New"/>
                <a:cs typeface="Courier New"/>
                <a:sym typeface="Courier New"/>
              </a:rPr>
              <a:t>/body</a:t>
            </a:r>
            <a:r>
              <a:rPr lang="en" sz="1200">
                <a:solidFill>
                  <a:srgbClr val="0000CD"/>
                </a:solidFill>
                <a:latin typeface="Courier New"/>
                <a:ea typeface="Courier New"/>
                <a:cs typeface="Courier New"/>
                <a:sym typeface="Courier New"/>
              </a:rPr>
              <a:t>&gt;</a:t>
            </a:r>
            <a:endParaRPr sz="12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1200">
                <a:solidFill>
                  <a:srgbClr val="0000CD"/>
                </a:solidFill>
                <a:latin typeface="Courier New"/>
                <a:ea typeface="Courier New"/>
                <a:cs typeface="Courier New"/>
                <a:sym typeface="Courier New"/>
              </a:rPr>
              <a:t>&lt;</a:t>
            </a:r>
            <a:r>
              <a:rPr lang="en" sz="1200">
                <a:solidFill>
                  <a:srgbClr val="A52A2A"/>
                </a:solidFill>
                <a:latin typeface="Courier New"/>
                <a:ea typeface="Courier New"/>
                <a:cs typeface="Courier New"/>
                <a:sym typeface="Courier New"/>
              </a:rPr>
              <a:t>/html</a:t>
            </a:r>
            <a:r>
              <a:rPr lang="en" sz="1200">
                <a:solidFill>
                  <a:srgbClr val="0000CD"/>
                </a:solidFill>
                <a:latin typeface="Courier New"/>
                <a:ea typeface="Courier New"/>
                <a:cs typeface="Courier New"/>
                <a:sym typeface="Courier New"/>
              </a:rPr>
              <a:t>&gt;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sp>
        <p:nvSpPr>
          <p:cNvPr id="382" name="Google Shape;382;p86"/>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rgbClr val="FFFFFF"/>
                </a:solidFill>
                <a:latin typeface="Quicksand"/>
                <a:ea typeface="Quicksand"/>
                <a:cs typeface="Quicksand"/>
                <a:sym typeface="Quicksand"/>
              </a:rPr>
              <a:t>body tags</a:t>
            </a:r>
            <a:endParaRPr b="1" sz="4500">
              <a:solidFill>
                <a:srgbClr val="FFFFFF"/>
              </a:solidFill>
              <a:latin typeface="Quicksand"/>
              <a:ea typeface="Quicksand"/>
              <a:cs typeface="Quicksand"/>
              <a:sym typeface="Quicksand"/>
            </a:endParaRPr>
          </a:p>
        </p:txBody>
      </p:sp>
      <p:sp>
        <p:nvSpPr>
          <p:cNvPr id="383" name="Google Shape;383;p86"/>
          <p:cNvSpPr/>
          <p:nvPr/>
        </p:nvSpPr>
        <p:spPr>
          <a:xfrm>
            <a:off x="1086500" y="1237300"/>
            <a:ext cx="6879300" cy="654300"/>
          </a:xfrm>
          <a:prstGeom prst="roundRect">
            <a:avLst>
              <a:gd fmla="val 16667" name="adj"/>
            </a:avLst>
          </a:prstGeom>
          <a:solidFill>
            <a:srgbClr val="094C8A"/>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SzPts val="1100"/>
              <a:buNone/>
            </a:pPr>
            <a:r>
              <a:rPr b="1" lang="en">
                <a:solidFill>
                  <a:srgbClr val="FFFFFF"/>
                </a:solidFill>
                <a:latin typeface="Quicksand"/>
                <a:ea typeface="Quicksand"/>
                <a:cs typeface="Quicksand"/>
                <a:sym typeface="Quicksand"/>
              </a:rPr>
              <a:t>element names surrounded by angle brackets</a:t>
            </a:r>
            <a:endParaRPr b="1" sz="2400">
              <a:solidFill>
                <a:srgbClr val="05F2D0"/>
              </a:solidFill>
              <a:latin typeface="Quicksand"/>
              <a:ea typeface="Quicksand"/>
              <a:cs typeface="Quicksand"/>
              <a:sym typeface="Quicksand"/>
            </a:endParaRPr>
          </a:p>
        </p:txBody>
      </p:sp>
      <p:grpSp>
        <p:nvGrpSpPr>
          <p:cNvPr id="384" name="Google Shape;384;p86"/>
          <p:cNvGrpSpPr/>
          <p:nvPr/>
        </p:nvGrpSpPr>
        <p:grpSpPr>
          <a:xfrm>
            <a:off x="198927" y="2136163"/>
            <a:ext cx="1619282" cy="2089537"/>
            <a:chOff x="594550" y="2385075"/>
            <a:chExt cx="1742100" cy="2089537"/>
          </a:xfrm>
        </p:grpSpPr>
        <p:sp>
          <p:nvSpPr>
            <p:cNvPr id="385" name="Google Shape;385;p86"/>
            <p:cNvSpPr/>
            <p:nvPr/>
          </p:nvSpPr>
          <p:spPr>
            <a:xfrm>
              <a:off x="669025" y="2558050"/>
              <a:ext cx="1581600" cy="1520700"/>
            </a:xfrm>
            <a:prstGeom prst="roundRect">
              <a:avLst>
                <a:gd fmla="val 16667" name="adj"/>
              </a:avLst>
            </a:prstGeom>
            <a:solidFill>
              <a:srgbClr val="A4C2F4"/>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l">
                <a:spcBef>
                  <a:spcPts val="0"/>
                </a:spcBef>
                <a:spcAft>
                  <a:spcPts val="0"/>
                </a:spcAft>
                <a:buSzPts val="1100"/>
                <a:buNone/>
              </a:pPr>
              <a:r>
                <a:rPr lang="en" sz="1200">
                  <a:solidFill>
                    <a:srgbClr val="FFFFFF"/>
                  </a:solidFill>
                  <a:latin typeface="Quicksand"/>
                  <a:ea typeface="Quicksand"/>
                  <a:cs typeface="Quicksand"/>
                  <a:sym typeface="Quicksand"/>
                </a:rPr>
                <a:t>defined with the </a:t>
              </a:r>
              <a:r>
                <a:rPr lang="en" sz="1200">
                  <a:solidFill>
                    <a:srgbClr val="0000CD"/>
                  </a:solidFill>
                  <a:highlight>
                    <a:srgbClr val="F3F3F3"/>
                  </a:highlight>
                  <a:latin typeface="Source Code Pro"/>
                  <a:ea typeface="Source Code Pro"/>
                  <a:cs typeface="Source Code Pro"/>
                  <a:sym typeface="Source Code Pro"/>
                </a:rPr>
                <a:t>&lt;</a:t>
              </a:r>
              <a:r>
                <a:rPr lang="en" sz="1200">
                  <a:solidFill>
                    <a:srgbClr val="A52A2A"/>
                  </a:solidFill>
                  <a:highlight>
                    <a:srgbClr val="F3F3F3"/>
                  </a:highlight>
                  <a:latin typeface="Source Code Pro"/>
                  <a:ea typeface="Source Code Pro"/>
                  <a:cs typeface="Source Code Pro"/>
                  <a:sym typeface="Source Code Pro"/>
                </a:rPr>
                <a:t>h1</a:t>
              </a:r>
              <a:r>
                <a:rPr lang="en" sz="1200">
                  <a:solidFill>
                    <a:srgbClr val="0000CD"/>
                  </a:solidFill>
                  <a:highlight>
                    <a:srgbClr val="F3F3F3"/>
                  </a:highlight>
                  <a:latin typeface="Source Code Pro"/>
                  <a:ea typeface="Source Code Pro"/>
                  <a:cs typeface="Source Code Pro"/>
                  <a:sym typeface="Source Code Pro"/>
                </a:rPr>
                <a:t>&gt;</a:t>
              </a:r>
              <a:r>
                <a:rPr lang="en" sz="1200">
                  <a:solidFill>
                    <a:srgbClr val="0000CD"/>
                  </a:solidFill>
                  <a:latin typeface="Quicksand"/>
                  <a:ea typeface="Quicksand"/>
                  <a:cs typeface="Quicksand"/>
                  <a:sym typeface="Quicksand"/>
                </a:rPr>
                <a:t> </a:t>
              </a:r>
              <a:r>
                <a:rPr lang="en" sz="1200">
                  <a:solidFill>
                    <a:srgbClr val="FFFFFF"/>
                  </a:solidFill>
                  <a:latin typeface="Quicksand"/>
                  <a:ea typeface="Quicksand"/>
                  <a:cs typeface="Quicksand"/>
                  <a:sym typeface="Quicksand"/>
                </a:rPr>
                <a:t>to </a:t>
              </a:r>
              <a:r>
                <a:rPr lang="en" sz="1200">
                  <a:solidFill>
                    <a:srgbClr val="0000CD"/>
                  </a:solidFill>
                  <a:highlight>
                    <a:srgbClr val="F3F3F3"/>
                  </a:highlight>
                  <a:latin typeface="Source Code Pro"/>
                  <a:ea typeface="Source Code Pro"/>
                  <a:cs typeface="Source Code Pro"/>
                  <a:sym typeface="Source Code Pro"/>
                </a:rPr>
                <a:t>&lt;</a:t>
              </a:r>
              <a:r>
                <a:rPr lang="en" sz="1200">
                  <a:solidFill>
                    <a:srgbClr val="A52A2A"/>
                  </a:solidFill>
                  <a:highlight>
                    <a:srgbClr val="F3F3F3"/>
                  </a:highlight>
                  <a:latin typeface="Source Code Pro"/>
                  <a:ea typeface="Source Code Pro"/>
                  <a:cs typeface="Source Code Pro"/>
                  <a:sym typeface="Source Code Pro"/>
                </a:rPr>
                <a:t>h6</a:t>
              </a:r>
              <a:r>
                <a:rPr lang="en" sz="1200">
                  <a:solidFill>
                    <a:srgbClr val="0000CD"/>
                  </a:solidFill>
                  <a:highlight>
                    <a:srgbClr val="F3F3F3"/>
                  </a:highlight>
                  <a:latin typeface="Source Code Pro"/>
                  <a:ea typeface="Source Code Pro"/>
                  <a:cs typeface="Source Code Pro"/>
                  <a:sym typeface="Source Code Pro"/>
                </a:rPr>
                <a:t>&gt;</a:t>
              </a:r>
              <a:r>
                <a:rPr lang="en" sz="1200">
                  <a:solidFill>
                    <a:srgbClr val="FFFFFF"/>
                  </a:solidFill>
                  <a:latin typeface="Quicksand"/>
                  <a:ea typeface="Quicksand"/>
                  <a:cs typeface="Quicksand"/>
                  <a:sym typeface="Quicksand"/>
                </a:rPr>
                <a:t> tags</a:t>
              </a:r>
              <a:endParaRPr sz="1200">
                <a:solidFill>
                  <a:srgbClr val="FFFFFF"/>
                </a:solidFill>
                <a:latin typeface="Quicksand"/>
                <a:ea typeface="Quicksand"/>
                <a:cs typeface="Quicksand"/>
                <a:sym typeface="Quicksand"/>
              </a:endParaRPr>
            </a:p>
            <a:p>
              <a:pPr indent="0" lvl="0" marL="0" rtl="0" algn="l">
                <a:spcBef>
                  <a:spcPts val="0"/>
                </a:spcBef>
                <a:spcAft>
                  <a:spcPts val="0"/>
                </a:spcAft>
                <a:buSzPts val="1100"/>
                <a:buNone/>
              </a:pPr>
              <a:r>
                <a:t/>
              </a:r>
              <a:endParaRPr sz="1200">
                <a:solidFill>
                  <a:srgbClr val="FFFFFF"/>
                </a:solidFill>
                <a:latin typeface="Quicksand"/>
                <a:ea typeface="Quicksand"/>
                <a:cs typeface="Quicksand"/>
                <a:sym typeface="Quicksand"/>
              </a:endParaRPr>
            </a:p>
          </p:txBody>
        </p:sp>
        <p:sp>
          <p:nvSpPr>
            <p:cNvPr id="386" name="Google Shape;386;p86"/>
            <p:cNvSpPr/>
            <p:nvPr/>
          </p:nvSpPr>
          <p:spPr>
            <a:xfrm>
              <a:off x="594550" y="2385075"/>
              <a:ext cx="1742100" cy="457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a:solidFill>
                    <a:srgbClr val="FFFFFF"/>
                  </a:solidFill>
                  <a:latin typeface="Quicksand"/>
                  <a:ea typeface="Quicksand"/>
                  <a:cs typeface="Quicksand"/>
                  <a:sym typeface="Quicksand"/>
                </a:rPr>
                <a:t>headings</a:t>
              </a:r>
              <a:endParaRPr b="1">
                <a:solidFill>
                  <a:srgbClr val="FFFFFF"/>
                </a:solidFill>
                <a:latin typeface="Quicksand"/>
                <a:ea typeface="Quicksand"/>
                <a:cs typeface="Quicksand"/>
                <a:sym typeface="Quicksand"/>
              </a:endParaRPr>
            </a:p>
          </p:txBody>
        </p:sp>
        <p:pic>
          <p:nvPicPr>
            <p:cNvPr id="387" name="Google Shape;387;p86"/>
            <p:cNvPicPr preferRelativeResize="0"/>
            <p:nvPr/>
          </p:nvPicPr>
          <p:blipFill>
            <a:blip r:embed="rId3">
              <a:alphaModFix/>
            </a:blip>
            <a:stretch>
              <a:fillRect/>
            </a:stretch>
          </p:blipFill>
          <p:spPr>
            <a:xfrm>
              <a:off x="821874" y="3609087"/>
              <a:ext cx="1275901" cy="865525"/>
            </a:xfrm>
            <a:prstGeom prst="rect">
              <a:avLst/>
            </a:prstGeom>
            <a:noFill/>
            <a:ln>
              <a:noFill/>
            </a:ln>
          </p:spPr>
        </p:pic>
      </p:grpSp>
      <p:grpSp>
        <p:nvGrpSpPr>
          <p:cNvPr id="388" name="Google Shape;388;p86"/>
          <p:cNvGrpSpPr/>
          <p:nvPr/>
        </p:nvGrpSpPr>
        <p:grpSpPr>
          <a:xfrm>
            <a:off x="1963828" y="2136176"/>
            <a:ext cx="1589840" cy="2179250"/>
            <a:chOff x="3249575" y="2523325"/>
            <a:chExt cx="1742100" cy="2179250"/>
          </a:xfrm>
        </p:grpSpPr>
        <p:sp>
          <p:nvSpPr>
            <p:cNvPr id="389" name="Google Shape;389;p86"/>
            <p:cNvSpPr/>
            <p:nvPr/>
          </p:nvSpPr>
          <p:spPr>
            <a:xfrm>
              <a:off x="3324050" y="2696300"/>
              <a:ext cx="1581600" cy="1520700"/>
            </a:xfrm>
            <a:prstGeom prst="roundRect">
              <a:avLst>
                <a:gd fmla="val 16667" name="adj"/>
              </a:avLst>
            </a:prstGeom>
            <a:solidFill>
              <a:srgbClr val="9FC5E8"/>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l">
                <a:spcBef>
                  <a:spcPts val="0"/>
                </a:spcBef>
                <a:spcAft>
                  <a:spcPts val="0"/>
                </a:spcAft>
                <a:buSzPts val="1100"/>
                <a:buNone/>
              </a:pPr>
              <a:r>
                <a:rPr lang="en" sz="1200">
                  <a:solidFill>
                    <a:srgbClr val="FFFFFF"/>
                  </a:solidFill>
                  <a:latin typeface="Quicksand"/>
                  <a:ea typeface="Quicksand"/>
                  <a:cs typeface="Quicksand"/>
                  <a:sym typeface="Quicksand"/>
                </a:rPr>
                <a:t>defined with the </a:t>
              </a:r>
              <a:r>
                <a:rPr lang="en" sz="1200">
                  <a:solidFill>
                    <a:srgbClr val="0000CD"/>
                  </a:solidFill>
                  <a:highlight>
                    <a:srgbClr val="F3F3F3"/>
                  </a:highlight>
                  <a:latin typeface="Source Code Pro"/>
                  <a:ea typeface="Source Code Pro"/>
                  <a:cs typeface="Source Code Pro"/>
                  <a:sym typeface="Source Code Pro"/>
                </a:rPr>
                <a:t>&lt;</a:t>
              </a:r>
              <a:r>
                <a:rPr lang="en" sz="1200">
                  <a:solidFill>
                    <a:srgbClr val="A52A2A"/>
                  </a:solidFill>
                  <a:highlight>
                    <a:srgbClr val="F3F3F3"/>
                  </a:highlight>
                  <a:latin typeface="Source Code Pro"/>
                  <a:ea typeface="Source Code Pro"/>
                  <a:cs typeface="Source Code Pro"/>
                  <a:sym typeface="Source Code Pro"/>
                </a:rPr>
                <a:t>p</a:t>
              </a:r>
              <a:r>
                <a:rPr lang="en" sz="1200">
                  <a:solidFill>
                    <a:srgbClr val="0000CD"/>
                  </a:solidFill>
                  <a:highlight>
                    <a:srgbClr val="F3F3F3"/>
                  </a:highlight>
                  <a:latin typeface="Source Code Pro"/>
                  <a:ea typeface="Source Code Pro"/>
                  <a:cs typeface="Source Code Pro"/>
                  <a:sym typeface="Source Code Pro"/>
                </a:rPr>
                <a:t>&gt;</a:t>
              </a:r>
              <a:r>
                <a:rPr lang="en" sz="1200">
                  <a:solidFill>
                    <a:srgbClr val="FFFFFF"/>
                  </a:solidFill>
                  <a:latin typeface="Quicksand"/>
                  <a:ea typeface="Quicksand"/>
                  <a:cs typeface="Quicksand"/>
                  <a:sym typeface="Quicksand"/>
                </a:rPr>
                <a:t> tag</a:t>
              </a:r>
              <a:endParaRPr sz="1200">
                <a:solidFill>
                  <a:srgbClr val="FFFFFF"/>
                </a:solidFill>
                <a:latin typeface="Quicksand"/>
                <a:ea typeface="Quicksand"/>
                <a:cs typeface="Quicksand"/>
                <a:sym typeface="Quicksand"/>
              </a:endParaRPr>
            </a:p>
            <a:p>
              <a:pPr indent="0" lvl="0" marL="0" rtl="0" algn="l">
                <a:spcBef>
                  <a:spcPts val="0"/>
                </a:spcBef>
                <a:spcAft>
                  <a:spcPts val="0"/>
                </a:spcAft>
                <a:buSzPts val="1100"/>
                <a:buNone/>
              </a:pPr>
              <a:r>
                <a:t/>
              </a:r>
              <a:endParaRPr sz="1200">
                <a:solidFill>
                  <a:srgbClr val="FFFFFF"/>
                </a:solidFill>
                <a:latin typeface="Quicksand"/>
                <a:ea typeface="Quicksand"/>
                <a:cs typeface="Quicksand"/>
                <a:sym typeface="Quicksand"/>
              </a:endParaRPr>
            </a:p>
            <a:p>
              <a:pPr indent="0" lvl="0" marL="0" rtl="0" algn="l">
                <a:spcBef>
                  <a:spcPts val="0"/>
                </a:spcBef>
                <a:spcAft>
                  <a:spcPts val="0"/>
                </a:spcAft>
                <a:buSzPts val="1100"/>
                <a:buNone/>
              </a:pPr>
              <a:r>
                <a:t/>
              </a:r>
              <a:endParaRPr sz="1200">
                <a:solidFill>
                  <a:srgbClr val="FFFFFF"/>
                </a:solidFill>
                <a:latin typeface="Quicksand"/>
                <a:ea typeface="Quicksand"/>
                <a:cs typeface="Quicksand"/>
                <a:sym typeface="Quicksand"/>
              </a:endParaRPr>
            </a:p>
          </p:txBody>
        </p:sp>
        <p:sp>
          <p:nvSpPr>
            <p:cNvPr id="390" name="Google Shape;390;p86"/>
            <p:cNvSpPr/>
            <p:nvPr/>
          </p:nvSpPr>
          <p:spPr>
            <a:xfrm>
              <a:off x="3249575" y="2523325"/>
              <a:ext cx="1742100" cy="457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a:solidFill>
                    <a:srgbClr val="FFFFFF"/>
                  </a:solidFill>
                  <a:latin typeface="Quicksand"/>
                  <a:ea typeface="Quicksand"/>
                  <a:cs typeface="Quicksand"/>
                  <a:sym typeface="Quicksand"/>
                </a:rPr>
                <a:t>paragraphs</a:t>
              </a:r>
              <a:endParaRPr b="1">
                <a:solidFill>
                  <a:srgbClr val="FFFFFF"/>
                </a:solidFill>
                <a:latin typeface="Quicksand"/>
                <a:ea typeface="Quicksand"/>
                <a:cs typeface="Quicksand"/>
                <a:sym typeface="Quicksand"/>
              </a:endParaRPr>
            </a:p>
          </p:txBody>
        </p:sp>
        <p:pic>
          <p:nvPicPr>
            <p:cNvPr id="391" name="Google Shape;391;p86"/>
            <p:cNvPicPr preferRelativeResize="0"/>
            <p:nvPr/>
          </p:nvPicPr>
          <p:blipFill>
            <a:blip r:embed="rId4">
              <a:alphaModFix/>
            </a:blip>
            <a:stretch>
              <a:fillRect/>
            </a:stretch>
          </p:blipFill>
          <p:spPr>
            <a:xfrm>
              <a:off x="3538418" y="3630375"/>
              <a:ext cx="1196161" cy="1072200"/>
            </a:xfrm>
            <a:prstGeom prst="rect">
              <a:avLst/>
            </a:prstGeom>
            <a:noFill/>
            <a:ln>
              <a:noFill/>
            </a:ln>
          </p:spPr>
        </p:pic>
      </p:grpSp>
      <p:grpSp>
        <p:nvGrpSpPr>
          <p:cNvPr id="392" name="Google Shape;392;p86"/>
          <p:cNvGrpSpPr/>
          <p:nvPr/>
        </p:nvGrpSpPr>
        <p:grpSpPr>
          <a:xfrm>
            <a:off x="3699305" y="2136175"/>
            <a:ext cx="1511969" cy="1990250"/>
            <a:chOff x="4694775" y="2136175"/>
            <a:chExt cx="1742100" cy="1990250"/>
          </a:xfrm>
        </p:grpSpPr>
        <p:sp>
          <p:nvSpPr>
            <p:cNvPr id="393" name="Google Shape;393;p86"/>
            <p:cNvSpPr/>
            <p:nvPr/>
          </p:nvSpPr>
          <p:spPr>
            <a:xfrm>
              <a:off x="4769250" y="2309150"/>
              <a:ext cx="1581600" cy="1520700"/>
            </a:xfrm>
            <a:prstGeom prst="roundRect">
              <a:avLst>
                <a:gd fmla="val 16667" name="adj"/>
              </a:avLst>
            </a:prstGeom>
            <a:solidFill>
              <a:srgbClr val="9FC5E8"/>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l">
                <a:spcBef>
                  <a:spcPts val="0"/>
                </a:spcBef>
                <a:spcAft>
                  <a:spcPts val="0"/>
                </a:spcAft>
                <a:buSzPts val="1100"/>
                <a:buNone/>
              </a:pPr>
              <a:r>
                <a:t/>
              </a:r>
              <a:endParaRPr sz="1200">
                <a:solidFill>
                  <a:srgbClr val="FFFFFF"/>
                </a:solidFill>
                <a:latin typeface="Quicksand"/>
                <a:ea typeface="Quicksand"/>
                <a:cs typeface="Quicksand"/>
                <a:sym typeface="Quicksand"/>
              </a:endParaRPr>
            </a:p>
            <a:p>
              <a:pPr indent="0" lvl="0" marL="0" rtl="0" algn="l">
                <a:spcBef>
                  <a:spcPts val="0"/>
                </a:spcBef>
                <a:spcAft>
                  <a:spcPts val="0"/>
                </a:spcAft>
                <a:buSzPts val="1100"/>
                <a:buNone/>
              </a:pPr>
              <a:r>
                <a:rPr lang="en" sz="1200">
                  <a:solidFill>
                    <a:srgbClr val="FFFFFF"/>
                  </a:solidFill>
                  <a:latin typeface="Quicksand"/>
                  <a:ea typeface="Quicksand"/>
                  <a:cs typeface="Quicksand"/>
                  <a:sym typeface="Quicksand"/>
                </a:rPr>
                <a:t>defined with the </a:t>
              </a:r>
              <a:r>
                <a:rPr lang="en" sz="1200">
                  <a:solidFill>
                    <a:srgbClr val="0000CD"/>
                  </a:solidFill>
                  <a:highlight>
                    <a:srgbClr val="F3F3F3"/>
                  </a:highlight>
                  <a:latin typeface="Quicksand"/>
                  <a:ea typeface="Quicksand"/>
                  <a:cs typeface="Quicksand"/>
                  <a:sym typeface="Quicksand"/>
                </a:rPr>
                <a:t>&lt;</a:t>
              </a:r>
              <a:r>
                <a:rPr lang="en" sz="1200">
                  <a:solidFill>
                    <a:srgbClr val="A52A2A"/>
                  </a:solidFill>
                  <a:highlight>
                    <a:srgbClr val="F3F3F3"/>
                  </a:highlight>
                  <a:latin typeface="Quicksand"/>
                  <a:ea typeface="Quicksand"/>
                  <a:cs typeface="Quicksand"/>
                  <a:sym typeface="Quicksand"/>
                </a:rPr>
                <a:t>a</a:t>
              </a:r>
              <a:r>
                <a:rPr lang="en" sz="1200">
                  <a:solidFill>
                    <a:srgbClr val="0000CD"/>
                  </a:solidFill>
                  <a:highlight>
                    <a:srgbClr val="F3F3F3"/>
                  </a:highlight>
                  <a:latin typeface="Quicksand"/>
                  <a:ea typeface="Quicksand"/>
                  <a:cs typeface="Quicksand"/>
                  <a:sym typeface="Quicksand"/>
                </a:rPr>
                <a:t>&gt;</a:t>
              </a:r>
              <a:r>
                <a:rPr lang="en" sz="1200">
                  <a:solidFill>
                    <a:srgbClr val="FFFFFF"/>
                  </a:solidFill>
                  <a:latin typeface="Quicksand"/>
                  <a:ea typeface="Quicksand"/>
                  <a:cs typeface="Quicksand"/>
                  <a:sym typeface="Quicksand"/>
                </a:rPr>
                <a:t> tag</a:t>
              </a:r>
              <a:endParaRPr sz="1200">
                <a:solidFill>
                  <a:srgbClr val="FFFFFF"/>
                </a:solidFill>
                <a:latin typeface="Quicksand"/>
                <a:ea typeface="Quicksand"/>
                <a:cs typeface="Quicksand"/>
                <a:sym typeface="Quicksand"/>
              </a:endParaRPr>
            </a:p>
            <a:p>
              <a:pPr indent="0" lvl="0" marL="0" rtl="0" algn="l">
                <a:spcBef>
                  <a:spcPts val="0"/>
                </a:spcBef>
                <a:spcAft>
                  <a:spcPts val="0"/>
                </a:spcAft>
                <a:buSzPts val="1100"/>
                <a:buNone/>
              </a:pPr>
              <a:r>
                <a:rPr lang="en" sz="1200">
                  <a:solidFill>
                    <a:srgbClr val="FFFFFF"/>
                  </a:solidFill>
                  <a:latin typeface="Quicksand"/>
                  <a:ea typeface="Quicksand"/>
                  <a:cs typeface="Quicksand"/>
                  <a:sym typeface="Quicksand"/>
                </a:rPr>
                <a:t>-contains href attribute</a:t>
              </a:r>
              <a:endParaRPr sz="1200">
                <a:solidFill>
                  <a:srgbClr val="FFFFFF"/>
                </a:solidFill>
                <a:latin typeface="Quicksand"/>
                <a:ea typeface="Quicksand"/>
                <a:cs typeface="Quicksand"/>
                <a:sym typeface="Quicksand"/>
              </a:endParaRPr>
            </a:p>
            <a:p>
              <a:pPr indent="0" lvl="0" marL="0" rtl="0" algn="l">
                <a:spcBef>
                  <a:spcPts val="0"/>
                </a:spcBef>
                <a:spcAft>
                  <a:spcPts val="0"/>
                </a:spcAft>
                <a:buSzPts val="1100"/>
                <a:buNone/>
              </a:pPr>
              <a:r>
                <a:t/>
              </a:r>
              <a:endParaRPr sz="1200">
                <a:solidFill>
                  <a:srgbClr val="FFFFFF"/>
                </a:solidFill>
                <a:latin typeface="Quicksand"/>
                <a:ea typeface="Quicksand"/>
                <a:cs typeface="Quicksand"/>
                <a:sym typeface="Quicksand"/>
              </a:endParaRPr>
            </a:p>
          </p:txBody>
        </p:sp>
        <p:sp>
          <p:nvSpPr>
            <p:cNvPr id="394" name="Google Shape;394;p86"/>
            <p:cNvSpPr/>
            <p:nvPr/>
          </p:nvSpPr>
          <p:spPr>
            <a:xfrm>
              <a:off x="4694775" y="2136175"/>
              <a:ext cx="1742100" cy="457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a:solidFill>
                    <a:srgbClr val="FFFFFF"/>
                  </a:solidFill>
                  <a:latin typeface="Quicksand"/>
                  <a:ea typeface="Quicksand"/>
                  <a:cs typeface="Quicksand"/>
                  <a:sym typeface="Quicksand"/>
                </a:rPr>
                <a:t>links</a:t>
              </a:r>
              <a:endParaRPr b="1">
                <a:solidFill>
                  <a:srgbClr val="FFFFFF"/>
                </a:solidFill>
                <a:latin typeface="Quicksand"/>
                <a:ea typeface="Quicksand"/>
                <a:cs typeface="Quicksand"/>
                <a:sym typeface="Quicksand"/>
              </a:endParaRPr>
            </a:p>
          </p:txBody>
        </p:sp>
        <p:pic>
          <p:nvPicPr>
            <p:cNvPr id="395" name="Google Shape;395;p86"/>
            <p:cNvPicPr preferRelativeResize="0"/>
            <p:nvPr/>
          </p:nvPicPr>
          <p:blipFill>
            <a:blip r:embed="rId5">
              <a:alphaModFix/>
            </a:blip>
            <a:stretch>
              <a:fillRect/>
            </a:stretch>
          </p:blipFill>
          <p:spPr>
            <a:xfrm>
              <a:off x="4859048" y="3472125"/>
              <a:ext cx="1413562" cy="654300"/>
            </a:xfrm>
            <a:prstGeom prst="rect">
              <a:avLst/>
            </a:prstGeom>
            <a:noFill/>
            <a:ln>
              <a:noFill/>
            </a:ln>
          </p:spPr>
        </p:pic>
      </p:grpSp>
      <p:grpSp>
        <p:nvGrpSpPr>
          <p:cNvPr id="396" name="Google Shape;396;p86"/>
          <p:cNvGrpSpPr/>
          <p:nvPr/>
        </p:nvGrpSpPr>
        <p:grpSpPr>
          <a:xfrm>
            <a:off x="5357088" y="2136175"/>
            <a:ext cx="1563012" cy="1875300"/>
            <a:chOff x="6289850" y="2136175"/>
            <a:chExt cx="1742100" cy="1875300"/>
          </a:xfrm>
        </p:grpSpPr>
        <p:sp>
          <p:nvSpPr>
            <p:cNvPr id="397" name="Google Shape;397;p86"/>
            <p:cNvSpPr/>
            <p:nvPr/>
          </p:nvSpPr>
          <p:spPr>
            <a:xfrm>
              <a:off x="6364325" y="2309150"/>
              <a:ext cx="1581600" cy="1520700"/>
            </a:xfrm>
            <a:prstGeom prst="roundRect">
              <a:avLst>
                <a:gd fmla="val 16667" name="adj"/>
              </a:avLst>
            </a:prstGeom>
            <a:solidFill>
              <a:srgbClr val="9FC5E8"/>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l">
                <a:spcBef>
                  <a:spcPts val="0"/>
                </a:spcBef>
                <a:spcAft>
                  <a:spcPts val="0"/>
                </a:spcAft>
                <a:buSzPts val="1100"/>
                <a:buNone/>
              </a:pPr>
              <a:r>
                <a:t/>
              </a:r>
              <a:endParaRPr sz="1200">
                <a:solidFill>
                  <a:srgbClr val="FFFFFF"/>
                </a:solidFill>
                <a:latin typeface="Quicksand"/>
                <a:ea typeface="Quicksand"/>
                <a:cs typeface="Quicksand"/>
                <a:sym typeface="Quicksand"/>
              </a:endParaRPr>
            </a:p>
            <a:p>
              <a:pPr indent="0" lvl="0" marL="0" rtl="0" algn="l">
                <a:spcBef>
                  <a:spcPts val="0"/>
                </a:spcBef>
                <a:spcAft>
                  <a:spcPts val="0"/>
                </a:spcAft>
                <a:buSzPts val="1100"/>
                <a:buNone/>
              </a:pPr>
              <a:r>
                <a:rPr lang="en" sz="1200">
                  <a:solidFill>
                    <a:srgbClr val="FFFFFF"/>
                  </a:solidFill>
                  <a:latin typeface="Quicksand"/>
                  <a:ea typeface="Quicksand"/>
                  <a:cs typeface="Quicksand"/>
                  <a:sym typeface="Quicksand"/>
                </a:rPr>
                <a:t>defined with the </a:t>
              </a:r>
              <a:r>
                <a:rPr lang="en" sz="1200">
                  <a:solidFill>
                    <a:srgbClr val="0000CD"/>
                  </a:solidFill>
                  <a:highlight>
                    <a:srgbClr val="F3F3F3"/>
                  </a:highlight>
                  <a:latin typeface="Quicksand"/>
                  <a:ea typeface="Quicksand"/>
                  <a:cs typeface="Quicksand"/>
                  <a:sym typeface="Quicksand"/>
                </a:rPr>
                <a:t>&lt;</a:t>
              </a:r>
              <a:r>
                <a:rPr lang="en" sz="1200">
                  <a:solidFill>
                    <a:srgbClr val="A52A2A"/>
                  </a:solidFill>
                  <a:highlight>
                    <a:srgbClr val="F3F3F3"/>
                  </a:highlight>
                  <a:latin typeface="Quicksand"/>
                  <a:ea typeface="Quicksand"/>
                  <a:cs typeface="Quicksand"/>
                  <a:sym typeface="Quicksand"/>
                </a:rPr>
                <a:t>img</a:t>
              </a:r>
              <a:r>
                <a:rPr lang="en" sz="1200">
                  <a:solidFill>
                    <a:srgbClr val="0000CD"/>
                  </a:solidFill>
                  <a:highlight>
                    <a:srgbClr val="F3F3F3"/>
                  </a:highlight>
                  <a:latin typeface="Quicksand"/>
                  <a:ea typeface="Quicksand"/>
                  <a:cs typeface="Quicksand"/>
                  <a:sym typeface="Quicksand"/>
                </a:rPr>
                <a:t>&gt;</a:t>
              </a:r>
              <a:r>
                <a:rPr lang="en" sz="1200">
                  <a:solidFill>
                    <a:srgbClr val="FFFFFF"/>
                  </a:solidFill>
                  <a:latin typeface="Quicksand"/>
                  <a:ea typeface="Quicksand"/>
                  <a:cs typeface="Quicksand"/>
                  <a:sym typeface="Quicksand"/>
                </a:rPr>
                <a:t> tag</a:t>
              </a:r>
              <a:endParaRPr sz="1200">
                <a:solidFill>
                  <a:srgbClr val="FFFFFF"/>
                </a:solidFill>
                <a:latin typeface="Quicksand"/>
                <a:ea typeface="Quicksand"/>
                <a:cs typeface="Quicksand"/>
                <a:sym typeface="Quicksand"/>
              </a:endParaRPr>
            </a:p>
            <a:p>
              <a:pPr indent="0" lvl="0" marL="0" rtl="0" algn="l">
                <a:spcBef>
                  <a:spcPts val="0"/>
                </a:spcBef>
                <a:spcAft>
                  <a:spcPts val="0"/>
                </a:spcAft>
                <a:buSzPts val="1100"/>
                <a:buNone/>
              </a:pPr>
              <a:r>
                <a:rPr lang="en" sz="1200">
                  <a:solidFill>
                    <a:srgbClr val="FFFFFF"/>
                  </a:solidFill>
                  <a:latin typeface="Quicksand"/>
                  <a:ea typeface="Quicksand"/>
                  <a:cs typeface="Quicksand"/>
                  <a:sym typeface="Quicksand"/>
                </a:rPr>
                <a:t>-src, alt, width, height </a:t>
              </a:r>
              <a:endParaRPr sz="1200">
                <a:solidFill>
                  <a:srgbClr val="FFFFFF"/>
                </a:solidFill>
                <a:latin typeface="Quicksand"/>
                <a:ea typeface="Quicksand"/>
                <a:cs typeface="Quicksand"/>
                <a:sym typeface="Quicksand"/>
              </a:endParaRPr>
            </a:p>
            <a:p>
              <a:pPr indent="0" lvl="0" marL="0" rtl="0" algn="l">
                <a:spcBef>
                  <a:spcPts val="0"/>
                </a:spcBef>
                <a:spcAft>
                  <a:spcPts val="0"/>
                </a:spcAft>
                <a:buSzPts val="1100"/>
                <a:buNone/>
              </a:pPr>
              <a:r>
                <a:t/>
              </a:r>
              <a:endParaRPr sz="1200">
                <a:solidFill>
                  <a:srgbClr val="FFFFFF"/>
                </a:solidFill>
                <a:latin typeface="Quicksand"/>
                <a:ea typeface="Quicksand"/>
                <a:cs typeface="Quicksand"/>
                <a:sym typeface="Quicksand"/>
              </a:endParaRPr>
            </a:p>
          </p:txBody>
        </p:sp>
        <p:sp>
          <p:nvSpPr>
            <p:cNvPr id="398" name="Google Shape;398;p86"/>
            <p:cNvSpPr/>
            <p:nvPr/>
          </p:nvSpPr>
          <p:spPr>
            <a:xfrm>
              <a:off x="6289850" y="2136175"/>
              <a:ext cx="1742100" cy="457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a:solidFill>
                    <a:srgbClr val="FFFFFF"/>
                  </a:solidFill>
                  <a:latin typeface="Quicksand"/>
                  <a:ea typeface="Quicksand"/>
                  <a:cs typeface="Quicksand"/>
                  <a:sym typeface="Quicksand"/>
                </a:rPr>
                <a:t>images</a:t>
              </a:r>
              <a:endParaRPr b="1">
                <a:solidFill>
                  <a:srgbClr val="FFFFFF"/>
                </a:solidFill>
                <a:latin typeface="Quicksand"/>
                <a:ea typeface="Quicksand"/>
                <a:cs typeface="Quicksand"/>
                <a:sym typeface="Quicksand"/>
              </a:endParaRPr>
            </a:p>
          </p:txBody>
        </p:sp>
        <p:pic>
          <p:nvPicPr>
            <p:cNvPr id="399" name="Google Shape;399;p86"/>
            <p:cNvPicPr preferRelativeResize="0"/>
            <p:nvPr/>
          </p:nvPicPr>
          <p:blipFill>
            <a:blip r:embed="rId6">
              <a:alphaModFix/>
            </a:blip>
            <a:stretch>
              <a:fillRect/>
            </a:stretch>
          </p:blipFill>
          <p:spPr>
            <a:xfrm>
              <a:off x="6539888" y="3554275"/>
              <a:ext cx="1230475" cy="457200"/>
            </a:xfrm>
            <a:prstGeom prst="rect">
              <a:avLst/>
            </a:prstGeom>
            <a:noFill/>
            <a:ln>
              <a:noFill/>
            </a:ln>
          </p:spPr>
        </p:pic>
      </p:grpSp>
      <p:grpSp>
        <p:nvGrpSpPr>
          <p:cNvPr id="400" name="Google Shape;400;p86"/>
          <p:cNvGrpSpPr/>
          <p:nvPr/>
        </p:nvGrpSpPr>
        <p:grpSpPr>
          <a:xfrm>
            <a:off x="7065888" y="2136174"/>
            <a:ext cx="1637922" cy="1824451"/>
            <a:chOff x="7065888" y="2136174"/>
            <a:chExt cx="1637922" cy="1824451"/>
          </a:xfrm>
        </p:grpSpPr>
        <p:grpSp>
          <p:nvGrpSpPr>
            <p:cNvPr id="401" name="Google Shape;401;p86"/>
            <p:cNvGrpSpPr/>
            <p:nvPr/>
          </p:nvGrpSpPr>
          <p:grpSpPr>
            <a:xfrm>
              <a:off x="7065888" y="2136174"/>
              <a:ext cx="1637922" cy="1693675"/>
              <a:chOff x="6289850" y="2136175"/>
              <a:chExt cx="1742100" cy="1693675"/>
            </a:xfrm>
          </p:grpSpPr>
          <p:sp>
            <p:nvSpPr>
              <p:cNvPr id="402" name="Google Shape;402;p86"/>
              <p:cNvSpPr/>
              <p:nvPr/>
            </p:nvSpPr>
            <p:spPr>
              <a:xfrm>
                <a:off x="6364325" y="2309150"/>
                <a:ext cx="1581600" cy="1520700"/>
              </a:xfrm>
              <a:prstGeom prst="roundRect">
                <a:avLst>
                  <a:gd fmla="val 16667" name="adj"/>
                </a:avLst>
              </a:prstGeom>
              <a:solidFill>
                <a:srgbClr val="9FC5E8"/>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l">
                  <a:spcBef>
                    <a:spcPts val="0"/>
                  </a:spcBef>
                  <a:spcAft>
                    <a:spcPts val="0"/>
                  </a:spcAft>
                  <a:buSzPts val="1100"/>
                  <a:buNone/>
                </a:pPr>
                <a:r>
                  <a:t/>
                </a:r>
                <a:endParaRPr sz="1200">
                  <a:solidFill>
                    <a:srgbClr val="FFFFFF"/>
                  </a:solidFill>
                  <a:latin typeface="Quicksand"/>
                  <a:ea typeface="Quicksand"/>
                  <a:cs typeface="Quicksand"/>
                  <a:sym typeface="Quicksand"/>
                </a:endParaRPr>
              </a:p>
              <a:p>
                <a:pPr indent="0" lvl="0" marL="0" rtl="0" algn="l">
                  <a:spcBef>
                    <a:spcPts val="0"/>
                  </a:spcBef>
                  <a:spcAft>
                    <a:spcPts val="0"/>
                  </a:spcAft>
                  <a:buSzPts val="1100"/>
                  <a:buNone/>
                </a:pPr>
                <a:r>
                  <a:rPr lang="en" sz="1200">
                    <a:solidFill>
                      <a:srgbClr val="0000CD"/>
                    </a:solidFill>
                    <a:highlight>
                      <a:srgbClr val="F3F3F3"/>
                    </a:highlight>
                    <a:latin typeface="Quicksand"/>
                    <a:ea typeface="Quicksand"/>
                    <a:cs typeface="Quicksand"/>
                    <a:sym typeface="Quicksand"/>
                  </a:rPr>
                  <a:t>&lt;</a:t>
                </a:r>
                <a:r>
                  <a:rPr lang="en" sz="1200">
                    <a:solidFill>
                      <a:srgbClr val="A52A2A"/>
                    </a:solidFill>
                    <a:highlight>
                      <a:srgbClr val="F3F3F3"/>
                    </a:highlight>
                    <a:latin typeface="Quicksand"/>
                    <a:ea typeface="Quicksand"/>
                    <a:cs typeface="Quicksand"/>
                    <a:sym typeface="Quicksand"/>
                  </a:rPr>
                  <a:t>ul</a:t>
                </a:r>
                <a:r>
                  <a:rPr lang="en" sz="1200">
                    <a:solidFill>
                      <a:srgbClr val="0000CD"/>
                    </a:solidFill>
                    <a:highlight>
                      <a:srgbClr val="F3F3F3"/>
                    </a:highlight>
                    <a:latin typeface="Quicksand"/>
                    <a:ea typeface="Quicksand"/>
                    <a:cs typeface="Quicksand"/>
                    <a:sym typeface="Quicksand"/>
                  </a:rPr>
                  <a:t>&gt;</a:t>
                </a:r>
                <a:r>
                  <a:rPr lang="en" sz="1200">
                    <a:solidFill>
                      <a:srgbClr val="FFFFFF"/>
                    </a:solidFill>
                    <a:latin typeface="Quicksand"/>
                    <a:ea typeface="Quicksand"/>
                    <a:cs typeface="Quicksand"/>
                    <a:sym typeface="Quicksand"/>
                  </a:rPr>
                  <a:t> - unordered</a:t>
                </a:r>
                <a:endParaRPr sz="1200">
                  <a:solidFill>
                    <a:srgbClr val="FFFFFF"/>
                  </a:solidFill>
                  <a:latin typeface="Quicksand"/>
                  <a:ea typeface="Quicksand"/>
                  <a:cs typeface="Quicksand"/>
                  <a:sym typeface="Quicksand"/>
                </a:endParaRPr>
              </a:p>
              <a:p>
                <a:pPr indent="0" lvl="0" marL="0" rtl="0" algn="l">
                  <a:spcBef>
                    <a:spcPts val="0"/>
                  </a:spcBef>
                  <a:spcAft>
                    <a:spcPts val="0"/>
                  </a:spcAft>
                  <a:buSzPts val="1100"/>
                  <a:buNone/>
                </a:pPr>
                <a:r>
                  <a:rPr lang="en" sz="1200">
                    <a:solidFill>
                      <a:srgbClr val="0000CD"/>
                    </a:solidFill>
                    <a:highlight>
                      <a:srgbClr val="F3F3F3"/>
                    </a:highlight>
                    <a:latin typeface="Quicksand"/>
                    <a:ea typeface="Quicksand"/>
                    <a:cs typeface="Quicksand"/>
                    <a:sym typeface="Quicksand"/>
                  </a:rPr>
                  <a:t>&lt;</a:t>
                </a:r>
                <a:r>
                  <a:rPr lang="en" sz="1200">
                    <a:solidFill>
                      <a:srgbClr val="A52A2A"/>
                    </a:solidFill>
                    <a:highlight>
                      <a:srgbClr val="F3F3F3"/>
                    </a:highlight>
                    <a:latin typeface="Quicksand"/>
                    <a:ea typeface="Quicksand"/>
                    <a:cs typeface="Quicksand"/>
                    <a:sym typeface="Quicksand"/>
                  </a:rPr>
                  <a:t>ol</a:t>
                </a:r>
                <a:r>
                  <a:rPr lang="en" sz="1200">
                    <a:solidFill>
                      <a:srgbClr val="0000CD"/>
                    </a:solidFill>
                    <a:highlight>
                      <a:srgbClr val="F3F3F3"/>
                    </a:highlight>
                    <a:latin typeface="Quicksand"/>
                    <a:ea typeface="Quicksand"/>
                    <a:cs typeface="Quicksand"/>
                    <a:sym typeface="Quicksand"/>
                  </a:rPr>
                  <a:t>&gt;</a:t>
                </a:r>
                <a:r>
                  <a:rPr lang="en" sz="1200">
                    <a:solidFill>
                      <a:srgbClr val="FFFFFF"/>
                    </a:solidFill>
                    <a:latin typeface="Quicksand"/>
                    <a:ea typeface="Quicksand"/>
                    <a:cs typeface="Quicksand"/>
                    <a:sym typeface="Quicksand"/>
                  </a:rPr>
                  <a:t> - ordered</a:t>
                </a:r>
                <a:endParaRPr sz="1200">
                  <a:solidFill>
                    <a:srgbClr val="FFFFFF"/>
                  </a:solidFill>
                  <a:latin typeface="Quicksand"/>
                  <a:ea typeface="Quicksand"/>
                  <a:cs typeface="Quicksand"/>
                  <a:sym typeface="Quicksand"/>
                </a:endParaRPr>
              </a:p>
              <a:p>
                <a:pPr indent="0" lvl="0" marL="0" rtl="0" algn="l">
                  <a:spcBef>
                    <a:spcPts val="0"/>
                  </a:spcBef>
                  <a:spcAft>
                    <a:spcPts val="0"/>
                  </a:spcAft>
                  <a:buSzPts val="1100"/>
                  <a:buNone/>
                </a:pPr>
                <a:r>
                  <a:rPr lang="en" sz="1200">
                    <a:solidFill>
                      <a:srgbClr val="FFFFFF"/>
                    </a:solidFill>
                    <a:latin typeface="Quicksand"/>
                    <a:ea typeface="Quicksand"/>
                    <a:cs typeface="Quicksand"/>
                    <a:sym typeface="Quicksand"/>
                  </a:rPr>
                  <a:t>followed by </a:t>
                </a:r>
                <a:r>
                  <a:rPr lang="en" sz="1200">
                    <a:solidFill>
                      <a:srgbClr val="0000CD"/>
                    </a:solidFill>
                    <a:highlight>
                      <a:srgbClr val="F3F3F3"/>
                    </a:highlight>
                    <a:latin typeface="Quicksand"/>
                    <a:ea typeface="Quicksand"/>
                    <a:cs typeface="Quicksand"/>
                    <a:sym typeface="Quicksand"/>
                  </a:rPr>
                  <a:t>&lt;</a:t>
                </a:r>
                <a:r>
                  <a:rPr lang="en" sz="1200">
                    <a:solidFill>
                      <a:srgbClr val="A52A2A"/>
                    </a:solidFill>
                    <a:highlight>
                      <a:srgbClr val="F3F3F3"/>
                    </a:highlight>
                    <a:latin typeface="Quicksand"/>
                    <a:ea typeface="Quicksand"/>
                    <a:cs typeface="Quicksand"/>
                    <a:sym typeface="Quicksand"/>
                  </a:rPr>
                  <a:t>li</a:t>
                </a:r>
                <a:r>
                  <a:rPr lang="en" sz="1200">
                    <a:solidFill>
                      <a:srgbClr val="0000CD"/>
                    </a:solidFill>
                    <a:highlight>
                      <a:srgbClr val="F3F3F3"/>
                    </a:highlight>
                    <a:latin typeface="Quicksand"/>
                    <a:ea typeface="Quicksand"/>
                    <a:cs typeface="Quicksand"/>
                    <a:sym typeface="Quicksand"/>
                  </a:rPr>
                  <a:t>&gt;</a:t>
                </a:r>
                <a:endParaRPr sz="1200">
                  <a:solidFill>
                    <a:srgbClr val="FFFFFF"/>
                  </a:solidFill>
                  <a:latin typeface="Quicksand"/>
                  <a:ea typeface="Quicksand"/>
                  <a:cs typeface="Quicksand"/>
                  <a:sym typeface="Quicksand"/>
                </a:endParaRPr>
              </a:p>
              <a:p>
                <a:pPr indent="0" lvl="0" marL="0" rtl="0" algn="l">
                  <a:spcBef>
                    <a:spcPts val="0"/>
                  </a:spcBef>
                  <a:spcAft>
                    <a:spcPts val="0"/>
                  </a:spcAft>
                  <a:buSzPts val="1100"/>
                  <a:buNone/>
                </a:pPr>
                <a:r>
                  <a:t/>
                </a:r>
                <a:endParaRPr sz="1200">
                  <a:solidFill>
                    <a:srgbClr val="FFFFFF"/>
                  </a:solidFill>
                  <a:latin typeface="Quicksand"/>
                  <a:ea typeface="Quicksand"/>
                  <a:cs typeface="Quicksand"/>
                  <a:sym typeface="Quicksand"/>
                </a:endParaRPr>
              </a:p>
            </p:txBody>
          </p:sp>
          <p:sp>
            <p:nvSpPr>
              <p:cNvPr id="403" name="Google Shape;403;p86"/>
              <p:cNvSpPr/>
              <p:nvPr/>
            </p:nvSpPr>
            <p:spPr>
              <a:xfrm>
                <a:off x="6289850" y="2136175"/>
                <a:ext cx="1742100" cy="457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a:solidFill>
                      <a:srgbClr val="FFFFFF"/>
                    </a:solidFill>
                    <a:latin typeface="Quicksand"/>
                    <a:ea typeface="Quicksand"/>
                    <a:cs typeface="Quicksand"/>
                    <a:sym typeface="Quicksand"/>
                  </a:rPr>
                  <a:t>lists</a:t>
                </a:r>
                <a:endParaRPr b="1">
                  <a:solidFill>
                    <a:srgbClr val="FFFFFF"/>
                  </a:solidFill>
                  <a:latin typeface="Quicksand"/>
                  <a:ea typeface="Quicksand"/>
                  <a:cs typeface="Quicksand"/>
                  <a:sym typeface="Quicksand"/>
                </a:endParaRPr>
              </a:p>
            </p:txBody>
          </p:sp>
        </p:grpSp>
        <p:pic>
          <p:nvPicPr>
            <p:cNvPr id="404" name="Google Shape;404;p86"/>
            <p:cNvPicPr preferRelativeResize="0"/>
            <p:nvPr/>
          </p:nvPicPr>
          <p:blipFill>
            <a:blip r:embed="rId7">
              <a:alphaModFix/>
            </a:blip>
            <a:stretch>
              <a:fillRect/>
            </a:stretch>
          </p:blipFill>
          <p:spPr>
            <a:xfrm>
              <a:off x="7224738" y="3520550"/>
              <a:ext cx="1320225" cy="440075"/>
            </a:xfrm>
            <a:prstGeom prst="rect">
              <a:avLst/>
            </a:prstGeom>
            <a:noFill/>
            <a:ln>
              <a:noFill/>
            </a:ln>
          </p:spPr>
        </p:pic>
      </p:grpSp>
      <p:sp>
        <p:nvSpPr>
          <p:cNvPr id="405" name="Google Shape;405;p86"/>
          <p:cNvSpPr/>
          <p:nvPr/>
        </p:nvSpPr>
        <p:spPr>
          <a:xfrm>
            <a:off x="6072150" y="4126425"/>
            <a:ext cx="132900" cy="163500"/>
          </a:xfrm>
          <a:prstGeom prst="downArrow">
            <a:avLst>
              <a:gd fmla="val 50000" name="adj1"/>
              <a:gd fmla="val 50000" name="adj2"/>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86"/>
          <p:cNvSpPr txBox="1"/>
          <p:nvPr/>
        </p:nvSpPr>
        <p:spPr>
          <a:xfrm>
            <a:off x="5520875" y="4315425"/>
            <a:ext cx="1399200" cy="5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Quicksand"/>
                <a:ea typeface="Quicksand"/>
                <a:cs typeface="Quicksand"/>
                <a:sym typeface="Quicksand"/>
              </a:rPr>
              <a:t>“empty” tag - has no contents or closing tag, only attributes (ex: &lt;br&gt;)</a:t>
            </a:r>
            <a:endParaRPr sz="9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sp>
        <p:nvSpPr>
          <p:cNvPr id="411" name="Google Shape;411;p87"/>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rgbClr val="FFFFFF"/>
                </a:solidFill>
                <a:latin typeface="Quicksand"/>
                <a:ea typeface="Quicksand"/>
                <a:cs typeface="Quicksand"/>
                <a:sym typeface="Quicksand"/>
              </a:rPr>
              <a:t>exercise 1</a:t>
            </a:r>
            <a:endParaRPr b="1" sz="4500">
              <a:solidFill>
                <a:srgbClr val="FFFFFF"/>
              </a:solidFill>
              <a:latin typeface="Quicksand"/>
              <a:ea typeface="Quicksand"/>
              <a:cs typeface="Quicksand"/>
              <a:sym typeface="Quicksand"/>
            </a:endParaRPr>
          </a:p>
        </p:txBody>
      </p:sp>
      <p:sp>
        <p:nvSpPr>
          <p:cNvPr id="412" name="Google Shape;412;p87"/>
          <p:cNvSpPr txBox="1"/>
          <p:nvPr/>
        </p:nvSpPr>
        <p:spPr>
          <a:xfrm>
            <a:off x="765800" y="1595200"/>
            <a:ext cx="3661800" cy="9510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rgbClr val="FFFFFF"/>
              </a:buClr>
              <a:buSzPts val="1400"/>
              <a:buFont typeface="Quicksand"/>
              <a:buChar char="●"/>
            </a:pPr>
            <a:r>
              <a:rPr lang="en">
                <a:solidFill>
                  <a:srgbClr val="FFFFFF"/>
                </a:solidFill>
                <a:latin typeface="Quicksand"/>
                <a:ea typeface="Quicksand"/>
                <a:cs typeface="Quicksand"/>
                <a:sym typeface="Quicksand"/>
              </a:rPr>
              <a:t>Open JSFiddle.net or text editor on your computer</a:t>
            </a:r>
            <a:endParaRPr>
              <a:solidFill>
                <a:srgbClr val="FFFFFF"/>
              </a:solidFill>
              <a:latin typeface="Quicksand"/>
              <a:ea typeface="Quicksand"/>
              <a:cs typeface="Quicksand"/>
              <a:sym typeface="Quicksand"/>
            </a:endParaRPr>
          </a:p>
          <a:p>
            <a:pPr indent="-317500" lvl="0" marL="457200" rtl="0" algn="l">
              <a:spcBef>
                <a:spcPts val="0"/>
              </a:spcBef>
              <a:spcAft>
                <a:spcPts val="0"/>
              </a:spcAft>
              <a:buClr>
                <a:srgbClr val="FFFFFF"/>
              </a:buClr>
              <a:buSzPts val="1400"/>
              <a:buFont typeface="Quicksand"/>
              <a:buChar char="●"/>
            </a:pPr>
            <a:r>
              <a:rPr lang="en">
                <a:solidFill>
                  <a:srgbClr val="FFFFFF"/>
                </a:solidFill>
                <a:latin typeface="Quicksand"/>
                <a:ea typeface="Quicksand"/>
                <a:cs typeface="Quicksand"/>
                <a:sym typeface="Quicksand"/>
              </a:rPr>
              <a:t>Code a simple page with a title, heading, and a list</a:t>
            </a:r>
            <a:endParaRPr>
              <a:solidFill>
                <a:srgbClr val="FFFFFF"/>
              </a:solidFill>
              <a:latin typeface="Quicksand"/>
              <a:ea typeface="Quicksand"/>
              <a:cs typeface="Quicksand"/>
              <a:sym typeface="Quicksand"/>
            </a:endParaRPr>
          </a:p>
        </p:txBody>
      </p:sp>
      <p:grpSp>
        <p:nvGrpSpPr>
          <p:cNvPr id="413" name="Google Shape;413;p87"/>
          <p:cNvGrpSpPr/>
          <p:nvPr/>
        </p:nvGrpSpPr>
        <p:grpSpPr>
          <a:xfrm>
            <a:off x="935177" y="2772013"/>
            <a:ext cx="1619282" cy="2089537"/>
            <a:chOff x="594550" y="2385075"/>
            <a:chExt cx="1742100" cy="2089537"/>
          </a:xfrm>
        </p:grpSpPr>
        <p:sp>
          <p:nvSpPr>
            <p:cNvPr id="414" name="Google Shape;414;p87"/>
            <p:cNvSpPr/>
            <p:nvPr/>
          </p:nvSpPr>
          <p:spPr>
            <a:xfrm>
              <a:off x="669025" y="2558050"/>
              <a:ext cx="1581600" cy="1520700"/>
            </a:xfrm>
            <a:prstGeom prst="roundRect">
              <a:avLst>
                <a:gd fmla="val 16667" name="adj"/>
              </a:avLst>
            </a:prstGeom>
            <a:solidFill>
              <a:srgbClr val="A4C2F4"/>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l">
                <a:spcBef>
                  <a:spcPts val="0"/>
                </a:spcBef>
                <a:spcAft>
                  <a:spcPts val="0"/>
                </a:spcAft>
                <a:buSzPts val="1100"/>
                <a:buNone/>
              </a:pPr>
              <a:r>
                <a:rPr lang="en" sz="1200">
                  <a:solidFill>
                    <a:srgbClr val="FFFFFF"/>
                  </a:solidFill>
                  <a:latin typeface="Quicksand"/>
                  <a:ea typeface="Quicksand"/>
                  <a:cs typeface="Quicksand"/>
                  <a:sym typeface="Quicksand"/>
                </a:rPr>
                <a:t>defined with the </a:t>
              </a:r>
              <a:r>
                <a:rPr lang="en" sz="1200">
                  <a:solidFill>
                    <a:srgbClr val="0000CD"/>
                  </a:solidFill>
                  <a:highlight>
                    <a:srgbClr val="F3F3F3"/>
                  </a:highlight>
                  <a:latin typeface="Source Code Pro"/>
                  <a:ea typeface="Source Code Pro"/>
                  <a:cs typeface="Source Code Pro"/>
                  <a:sym typeface="Source Code Pro"/>
                </a:rPr>
                <a:t>&lt;</a:t>
              </a:r>
              <a:r>
                <a:rPr lang="en" sz="1200">
                  <a:solidFill>
                    <a:srgbClr val="A52A2A"/>
                  </a:solidFill>
                  <a:highlight>
                    <a:srgbClr val="F3F3F3"/>
                  </a:highlight>
                  <a:latin typeface="Source Code Pro"/>
                  <a:ea typeface="Source Code Pro"/>
                  <a:cs typeface="Source Code Pro"/>
                  <a:sym typeface="Source Code Pro"/>
                </a:rPr>
                <a:t>h1</a:t>
              </a:r>
              <a:r>
                <a:rPr lang="en" sz="1200">
                  <a:solidFill>
                    <a:srgbClr val="0000CD"/>
                  </a:solidFill>
                  <a:highlight>
                    <a:srgbClr val="F3F3F3"/>
                  </a:highlight>
                  <a:latin typeface="Source Code Pro"/>
                  <a:ea typeface="Source Code Pro"/>
                  <a:cs typeface="Source Code Pro"/>
                  <a:sym typeface="Source Code Pro"/>
                </a:rPr>
                <a:t>&gt;</a:t>
              </a:r>
              <a:r>
                <a:rPr lang="en" sz="1200">
                  <a:solidFill>
                    <a:srgbClr val="0000CD"/>
                  </a:solidFill>
                  <a:latin typeface="Quicksand"/>
                  <a:ea typeface="Quicksand"/>
                  <a:cs typeface="Quicksand"/>
                  <a:sym typeface="Quicksand"/>
                </a:rPr>
                <a:t> </a:t>
              </a:r>
              <a:r>
                <a:rPr lang="en" sz="1200">
                  <a:solidFill>
                    <a:srgbClr val="FFFFFF"/>
                  </a:solidFill>
                  <a:latin typeface="Quicksand"/>
                  <a:ea typeface="Quicksand"/>
                  <a:cs typeface="Quicksand"/>
                  <a:sym typeface="Quicksand"/>
                </a:rPr>
                <a:t>to </a:t>
              </a:r>
              <a:r>
                <a:rPr lang="en" sz="1200">
                  <a:solidFill>
                    <a:srgbClr val="0000CD"/>
                  </a:solidFill>
                  <a:highlight>
                    <a:srgbClr val="F3F3F3"/>
                  </a:highlight>
                  <a:latin typeface="Source Code Pro"/>
                  <a:ea typeface="Source Code Pro"/>
                  <a:cs typeface="Source Code Pro"/>
                  <a:sym typeface="Source Code Pro"/>
                </a:rPr>
                <a:t>&lt;</a:t>
              </a:r>
              <a:r>
                <a:rPr lang="en" sz="1200">
                  <a:solidFill>
                    <a:srgbClr val="A52A2A"/>
                  </a:solidFill>
                  <a:highlight>
                    <a:srgbClr val="F3F3F3"/>
                  </a:highlight>
                  <a:latin typeface="Source Code Pro"/>
                  <a:ea typeface="Source Code Pro"/>
                  <a:cs typeface="Source Code Pro"/>
                  <a:sym typeface="Source Code Pro"/>
                </a:rPr>
                <a:t>h6</a:t>
              </a:r>
              <a:r>
                <a:rPr lang="en" sz="1200">
                  <a:solidFill>
                    <a:srgbClr val="0000CD"/>
                  </a:solidFill>
                  <a:highlight>
                    <a:srgbClr val="F3F3F3"/>
                  </a:highlight>
                  <a:latin typeface="Source Code Pro"/>
                  <a:ea typeface="Source Code Pro"/>
                  <a:cs typeface="Source Code Pro"/>
                  <a:sym typeface="Source Code Pro"/>
                </a:rPr>
                <a:t>&gt;</a:t>
              </a:r>
              <a:r>
                <a:rPr lang="en" sz="1200">
                  <a:solidFill>
                    <a:srgbClr val="FFFFFF"/>
                  </a:solidFill>
                  <a:latin typeface="Quicksand"/>
                  <a:ea typeface="Quicksand"/>
                  <a:cs typeface="Quicksand"/>
                  <a:sym typeface="Quicksand"/>
                </a:rPr>
                <a:t> tags</a:t>
              </a:r>
              <a:endParaRPr sz="1200">
                <a:solidFill>
                  <a:srgbClr val="FFFFFF"/>
                </a:solidFill>
                <a:latin typeface="Quicksand"/>
                <a:ea typeface="Quicksand"/>
                <a:cs typeface="Quicksand"/>
                <a:sym typeface="Quicksand"/>
              </a:endParaRPr>
            </a:p>
            <a:p>
              <a:pPr indent="0" lvl="0" marL="0" rtl="0" algn="l">
                <a:spcBef>
                  <a:spcPts val="0"/>
                </a:spcBef>
                <a:spcAft>
                  <a:spcPts val="0"/>
                </a:spcAft>
                <a:buSzPts val="1100"/>
                <a:buNone/>
              </a:pPr>
              <a:r>
                <a:t/>
              </a:r>
              <a:endParaRPr sz="1200">
                <a:solidFill>
                  <a:srgbClr val="FFFFFF"/>
                </a:solidFill>
                <a:latin typeface="Quicksand"/>
                <a:ea typeface="Quicksand"/>
                <a:cs typeface="Quicksand"/>
                <a:sym typeface="Quicksand"/>
              </a:endParaRPr>
            </a:p>
          </p:txBody>
        </p:sp>
        <p:sp>
          <p:nvSpPr>
            <p:cNvPr id="415" name="Google Shape;415;p87"/>
            <p:cNvSpPr/>
            <p:nvPr/>
          </p:nvSpPr>
          <p:spPr>
            <a:xfrm>
              <a:off x="594550" y="2385075"/>
              <a:ext cx="1742100" cy="457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a:solidFill>
                    <a:srgbClr val="FFFFFF"/>
                  </a:solidFill>
                  <a:latin typeface="Quicksand"/>
                  <a:ea typeface="Quicksand"/>
                  <a:cs typeface="Quicksand"/>
                  <a:sym typeface="Quicksand"/>
                </a:rPr>
                <a:t>headings</a:t>
              </a:r>
              <a:endParaRPr b="1">
                <a:solidFill>
                  <a:srgbClr val="FFFFFF"/>
                </a:solidFill>
                <a:latin typeface="Quicksand"/>
                <a:ea typeface="Quicksand"/>
                <a:cs typeface="Quicksand"/>
                <a:sym typeface="Quicksand"/>
              </a:endParaRPr>
            </a:p>
          </p:txBody>
        </p:sp>
        <p:pic>
          <p:nvPicPr>
            <p:cNvPr id="416" name="Google Shape;416;p87"/>
            <p:cNvPicPr preferRelativeResize="0"/>
            <p:nvPr/>
          </p:nvPicPr>
          <p:blipFill>
            <a:blip r:embed="rId3">
              <a:alphaModFix/>
            </a:blip>
            <a:stretch>
              <a:fillRect/>
            </a:stretch>
          </p:blipFill>
          <p:spPr>
            <a:xfrm>
              <a:off x="821874" y="3609087"/>
              <a:ext cx="1275901" cy="865525"/>
            </a:xfrm>
            <a:prstGeom prst="rect">
              <a:avLst/>
            </a:prstGeom>
            <a:noFill/>
            <a:ln>
              <a:noFill/>
            </a:ln>
          </p:spPr>
        </p:pic>
      </p:grpSp>
      <p:grpSp>
        <p:nvGrpSpPr>
          <p:cNvPr id="417" name="Google Shape;417;p87"/>
          <p:cNvGrpSpPr/>
          <p:nvPr/>
        </p:nvGrpSpPr>
        <p:grpSpPr>
          <a:xfrm>
            <a:off x="2789688" y="2772024"/>
            <a:ext cx="1637922" cy="1693675"/>
            <a:chOff x="6289850" y="2136175"/>
            <a:chExt cx="1742100" cy="1693675"/>
          </a:xfrm>
        </p:grpSpPr>
        <p:sp>
          <p:nvSpPr>
            <p:cNvPr id="418" name="Google Shape;418;p87"/>
            <p:cNvSpPr/>
            <p:nvPr/>
          </p:nvSpPr>
          <p:spPr>
            <a:xfrm>
              <a:off x="6364325" y="2309150"/>
              <a:ext cx="1581600" cy="1520700"/>
            </a:xfrm>
            <a:prstGeom prst="roundRect">
              <a:avLst>
                <a:gd fmla="val 16667" name="adj"/>
              </a:avLst>
            </a:prstGeom>
            <a:solidFill>
              <a:srgbClr val="9FC5E8"/>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l">
                <a:spcBef>
                  <a:spcPts val="0"/>
                </a:spcBef>
                <a:spcAft>
                  <a:spcPts val="0"/>
                </a:spcAft>
                <a:buSzPts val="1100"/>
                <a:buNone/>
              </a:pPr>
              <a:r>
                <a:t/>
              </a:r>
              <a:endParaRPr sz="1200">
                <a:solidFill>
                  <a:srgbClr val="FFFFFF"/>
                </a:solidFill>
                <a:latin typeface="Quicksand"/>
                <a:ea typeface="Quicksand"/>
                <a:cs typeface="Quicksand"/>
                <a:sym typeface="Quicksand"/>
              </a:endParaRPr>
            </a:p>
            <a:p>
              <a:pPr indent="0" lvl="0" marL="0" rtl="0" algn="l">
                <a:spcBef>
                  <a:spcPts val="0"/>
                </a:spcBef>
                <a:spcAft>
                  <a:spcPts val="0"/>
                </a:spcAft>
                <a:buSzPts val="1100"/>
                <a:buNone/>
              </a:pPr>
              <a:r>
                <a:rPr lang="en" sz="1200">
                  <a:solidFill>
                    <a:srgbClr val="0000CD"/>
                  </a:solidFill>
                  <a:highlight>
                    <a:srgbClr val="F3F3F3"/>
                  </a:highlight>
                  <a:latin typeface="Quicksand"/>
                  <a:ea typeface="Quicksand"/>
                  <a:cs typeface="Quicksand"/>
                  <a:sym typeface="Quicksand"/>
                </a:rPr>
                <a:t>&lt;</a:t>
              </a:r>
              <a:r>
                <a:rPr lang="en" sz="1200">
                  <a:solidFill>
                    <a:srgbClr val="A52A2A"/>
                  </a:solidFill>
                  <a:highlight>
                    <a:srgbClr val="F3F3F3"/>
                  </a:highlight>
                  <a:latin typeface="Quicksand"/>
                  <a:ea typeface="Quicksand"/>
                  <a:cs typeface="Quicksand"/>
                  <a:sym typeface="Quicksand"/>
                </a:rPr>
                <a:t>ul</a:t>
              </a:r>
              <a:r>
                <a:rPr lang="en" sz="1200">
                  <a:solidFill>
                    <a:srgbClr val="0000CD"/>
                  </a:solidFill>
                  <a:highlight>
                    <a:srgbClr val="F3F3F3"/>
                  </a:highlight>
                  <a:latin typeface="Quicksand"/>
                  <a:ea typeface="Quicksand"/>
                  <a:cs typeface="Quicksand"/>
                  <a:sym typeface="Quicksand"/>
                </a:rPr>
                <a:t>&gt;</a:t>
              </a:r>
              <a:r>
                <a:rPr lang="en" sz="1200">
                  <a:solidFill>
                    <a:srgbClr val="FFFFFF"/>
                  </a:solidFill>
                  <a:latin typeface="Quicksand"/>
                  <a:ea typeface="Quicksand"/>
                  <a:cs typeface="Quicksand"/>
                  <a:sym typeface="Quicksand"/>
                </a:rPr>
                <a:t> - unordered</a:t>
              </a:r>
              <a:endParaRPr sz="1200">
                <a:solidFill>
                  <a:srgbClr val="FFFFFF"/>
                </a:solidFill>
                <a:latin typeface="Quicksand"/>
                <a:ea typeface="Quicksand"/>
                <a:cs typeface="Quicksand"/>
                <a:sym typeface="Quicksand"/>
              </a:endParaRPr>
            </a:p>
            <a:p>
              <a:pPr indent="0" lvl="0" marL="0" rtl="0" algn="l">
                <a:spcBef>
                  <a:spcPts val="0"/>
                </a:spcBef>
                <a:spcAft>
                  <a:spcPts val="0"/>
                </a:spcAft>
                <a:buSzPts val="1100"/>
                <a:buNone/>
              </a:pPr>
              <a:r>
                <a:rPr lang="en" sz="1200">
                  <a:solidFill>
                    <a:srgbClr val="0000CD"/>
                  </a:solidFill>
                  <a:highlight>
                    <a:srgbClr val="F3F3F3"/>
                  </a:highlight>
                  <a:latin typeface="Quicksand"/>
                  <a:ea typeface="Quicksand"/>
                  <a:cs typeface="Quicksand"/>
                  <a:sym typeface="Quicksand"/>
                </a:rPr>
                <a:t>&lt;</a:t>
              </a:r>
              <a:r>
                <a:rPr lang="en" sz="1200">
                  <a:solidFill>
                    <a:srgbClr val="A52A2A"/>
                  </a:solidFill>
                  <a:highlight>
                    <a:srgbClr val="F3F3F3"/>
                  </a:highlight>
                  <a:latin typeface="Quicksand"/>
                  <a:ea typeface="Quicksand"/>
                  <a:cs typeface="Quicksand"/>
                  <a:sym typeface="Quicksand"/>
                </a:rPr>
                <a:t>ol</a:t>
              </a:r>
              <a:r>
                <a:rPr lang="en" sz="1200">
                  <a:solidFill>
                    <a:srgbClr val="0000CD"/>
                  </a:solidFill>
                  <a:highlight>
                    <a:srgbClr val="F3F3F3"/>
                  </a:highlight>
                  <a:latin typeface="Quicksand"/>
                  <a:ea typeface="Quicksand"/>
                  <a:cs typeface="Quicksand"/>
                  <a:sym typeface="Quicksand"/>
                </a:rPr>
                <a:t>&gt;</a:t>
              </a:r>
              <a:r>
                <a:rPr lang="en" sz="1200">
                  <a:solidFill>
                    <a:srgbClr val="FFFFFF"/>
                  </a:solidFill>
                  <a:latin typeface="Quicksand"/>
                  <a:ea typeface="Quicksand"/>
                  <a:cs typeface="Quicksand"/>
                  <a:sym typeface="Quicksand"/>
                </a:rPr>
                <a:t> - ordered</a:t>
              </a:r>
              <a:endParaRPr sz="1200">
                <a:solidFill>
                  <a:srgbClr val="FFFFFF"/>
                </a:solidFill>
                <a:latin typeface="Quicksand"/>
                <a:ea typeface="Quicksand"/>
                <a:cs typeface="Quicksand"/>
                <a:sym typeface="Quicksand"/>
              </a:endParaRPr>
            </a:p>
            <a:p>
              <a:pPr indent="0" lvl="0" marL="0" rtl="0" algn="l">
                <a:spcBef>
                  <a:spcPts val="0"/>
                </a:spcBef>
                <a:spcAft>
                  <a:spcPts val="0"/>
                </a:spcAft>
                <a:buSzPts val="1100"/>
                <a:buNone/>
              </a:pPr>
              <a:r>
                <a:rPr lang="en" sz="1200">
                  <a:solidFill>
                    <a:srgbClr val="FFFFFF"/>
                  </a:solidFill>
                  <a:latin typeface="Quicksand"/>
                  <a:ea typeface="Quicksand"/>
                  <a:cs typeface="Quicksand"/>
                  <a:sym typeface="Quicksand"/>
                </a:rPr>
                <a:t>followed by </a:t>
              </a:r>
              <a:r>
                <a:rPr lang="en" sz="1200">
                  <a:solidFill>
                    <a:srgbClr val="0000CD"/>
                  </a:solidFill>
                  <a:highlight>
                    <a:srgbClr val="F3F3F3"/>
                  </a:highlight>
                  <a:latin typeface="Quicksand"/>
                  <a:ea typeface="Quicksand"/>
                  <a:cs typeface="Quicksand"/>
                  <a:sym typeface="Quicksand"/>
                </a:rPr>
                <a:t>&lt;</a:t>
              </a:r>
              <a:r>
                <a:rPr lang="en" sz="1200">
                  <a:solidFill>
                    <a:srgbClr val="A52A2A"/>
                  </a:solidFill>
                  <a:highlight>
                    <a:srgbClr val="F3F3F3"/>
                  </a:highlight>
                  <a:latin typeface="Quicksand"/>
                  <a:ea typeface="Quicksand"/>
                  <a:cs typeface="Quicksand"/>
                  <a:sym typeface="Quicksand"/>
                </a:rPr>
                <a:t>li</a:t>
              </a:r>
              <a:r>
                <a:rPr lang="en" sz="1200">
                  <a:solidFill>
                    <a:srgbClr val="0000CD"/>
                  </a:solidFill>
                  <a:highlight>
                    <a:srgbClr val="F3F3F3"/>
                  </a:highlight>
                  <a:latin typeface="Quicksand"/>
                  <a:ea typeface="Quicksand"/>
                  <a:cs typeface="Quicksand"/>
                  <a:sym typeface="Quicksand"/>
                </a:rPr>
                <a:t>&gt;</a:t>
              </a:r>
              <a:endParaRPr sz="1200">
                <a:solidFill>
                  <a:srgbClr val="FFFFFF"/>
                </a:solidFill>
                <a:latin typeface="Quicksand"/>
                <a:ea typeface="Quicksand"/>
                <a:cs typeface="Quicksand"/>
                <a:sym typeface="Quicksand"/>
              </a:endParaRPr>
            </a:p>
            <a:p>
              <a:pPr indent="0" lvl="0" marL="0" rtl="0" algn="l">
                <a:spcBef>
                  <a:spcPts val="0"/>
                </a:spcBef>
                <a:spcAft>
                  <a:spcPts val="0"/>
                </a:spcAft>
                <a:buSzPts val="1100"/>
                <a:buNone/>
              </a:pPr>
              <a:r>
                <a:t/>
              </a:r>
              <a:endParaRPr sz="1200">
                <a:solidFill>
                  <a:srgbClr val="FFFFFF"/>
                </a:solidFill>
                <a:latin typeface="Quicksand"/>
                <a:ea typeface="Quicksand"/>
                <a:cs typeface="Quicksand"/>
                <a:sym typeface="Quicksand"/>
              </a:endParaRPr>
            </a:p>
          </p:txBody>
        </p:sp>
        <p:sp>
          <p:nvSpPr>
            <p:cNvPr id="419" name="Google Shape;419;p87"/>
            <p:cNvSpPr/>
            <p:nvPr/>
          </p:nvSpPr>
          <p:spPr>
            <a:xfrm>
              <a:off x="6289850" y="2136175"/>
              <a:ext cx="1742100" cy="457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a:solidFill>
                    <a:srgbClr val="FFFFFF"/>
                  </a:solidFill>
                  <a:latin typeface="Quicksand"/>
                  <a:ea typeface="Quicksand"/>
                  <a:cs typeface="Quicksand"/>
                  <a:sym typeface="Quicksand"/>
                </a:rPr>
                <a:t>lists</a:t>
              </a:r>
              <a:endParaRPr b="1">
                <a:solidFill>
                  <a:srgbClr val="FFFFFF"/>
                </a:solidFill>
                <a:latin typeface="Quicksand"/>
                <a:ea typeface="Quicksand"/>
                <a:cs typeface="Quicksand"/>
                <a:sym typeface="Quicksand"/>
              </a:endParaRPr>
            </a:p>
          </p:txBody>
        </p:sp>
      </p:grpSp>
      <p:pic>
        <p:nvPicPr>
          <p:cNvPr id="420" name="Google Shape;420;p87"/>
          <p:cNvPicPr preferRelativeResize="0"/>
          <p:nvPr/>
        </p:nvPicPr>
        <p:blipFill>
          <a:blip r:embed="rId4">
            <a:alphaModFix/>
          </a:blip>
          <a:stretch>
            <a:fillRect/>
          </a:stretch>
        </p:blipFill>
        <p:spPr>
          <a:xfrm>
            <a:off x="2948538" y="4176850"/>
            <a:ext cx="1320225" cy="440075"/>
          </a:xfrm>
          <a:prstGeom prst="rect">
            <a:avLst/>
          </a:prstGeom>
          <a:noFill/>
          <a:ln>
            <a:noFill/>
          </a:ln>
        </p:spPr>
      </p:pic>
      <p:sp>
        <p:nvSpPr>
          <p:cNvPr id="421" name="Google Shape;421;p87"/>
          <p:cNvSpPr/>
          <p:nvPr/>
        </p:nvSpPr>
        <p:spPr>
          <a:xfrm>
            <a:off x="4845500" y="1750450"/>
            <a:ext cx="3441000" cy="2994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200">
                <a:solidFill>
                  <a:srgbClr val="0000CD"/>
                </a:solidFill>
                <a:latin typeface="Courier New"/>
                <a:ea typeface="Courier New"/>
                <a:cs typeface="Courier New"/>
                <a:sym typeface="Courier New"/>
              </a:rPr>
              <a:t>&lt;</a:t>
            </a:r>
            <a:r>
              <a:rPr lang="en" sz="1200">
                <a:solidFill>
                  <a:srgbClr val="A52A2A"/>
                </a:solidFill>
                <a:latin typeface="Courier New"/>
                <a:ea typeface="Courier New"/>
                <a:cs typeface="Courier New"/>
                <a:sym typeface="Courier New"/>
              </a:rPr>
              <a:t>!DOCTYPE</a:t>
            </a:r>
            <a:r>
              <a:rPr lang="en" sz="1200">
                <a:solidFill>
                  <a:srgbClr val="FF0000"/>
                </a:solidFill>
                <a:latin typeface="Courier New"/>
                <a:ea typeface="Courier New"/>
                <a:cs typeface="Courier New"/>
                <a:sym typeface="Courier New"/>
              </a:rPr>
              <a:t> html</a:t>
            </a:r>
            <a:r>
              <a:rPr lang="en" sz="1200">
                <a:solidFill>
                  <a:srgbClr val="0000CD"/>
                </a:solidFill>
                <a:latin typeface="Courier New"/>
                <a:ea typeface="Courier New"/>
                <a:cs typeface="Courier New"/>
                <a:sym typeface="Courier New"/>
              </a:rPr>
              <a:t>&gt;</a:t>
            </a:r>
            <a:endParaRPr sz="12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t/>
            </a:r>
            <a:endParaRPr sz="12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1200">
                <a:solidFill>
                  <a:srgbClr val="0000CD"/>
                </a:solidFill>
                <a:latin typeface="Courier New"/>
                <a:ea typeface="Courier New"/>
                <a:cs typeface="Courier New"/>
                <a:sym typeface="Courier New"/>
              </a:rPr>
              <a:t>&lt;</a:t>
            </a:r>
            <a:r>
              <a:rPr lang="en" sz="1200">
                <a:solidFill>
                  <a:srgbClr val="A52A2A"/>
                </a:solidFill>
                <a:latin typeface="Courier New"/>
                <a:ea typeface="Courier New"/>
                <a:cs typeface="Courier New"/>
                <a:sym typeface="Courier New"/>
              </a:rPr>
              <a:t>html</a:t>
            </a:r>
            <a:r>
              <a:rPr lang="en" sz="1200">
                <a:solidFill>
                  <a:srgbClr val="0000CD"/>
                </a:solidFill>
                <a:latin typeface="Courier New"/>
                <a:ea typeface="Courier New"/>
                <a:cs typeface="Courier New"/>
                <a:sym typeface="Courier New"/>
              </a:rPr>
              <a:t>&gt;</a:t>
            </a:r>
            <a:endParaRPr sz="12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1200">
                <a:solidFill>
                  <a:srgbClr val="0000CD"/>
                </a:solidFill>
                <a:latin typeface="Courier New"/>
                <a:ea typeface="Courier New"/>
                <a:cs typeface="Courier New"/>
                <a:sym typeface="Courier New"/>
              </a:rPr>
              <a:t>	&lt;</a:t>
            </a:r>
            <a:r>
              <a:rPr lang="en" sz="1200">
                <a:solidFill>
                  <a:srgbClr val="A52A2A"/>
                </a:solidFill>
                <a:latin typeface="Courier New"/>
                <a:ea typeface="Courier New"/>
                <a:cs typeface="Courier New"/>
                <a:sym typeface="Courier New"/>
              </a:rPr>
              <a:t>head</a:t>
            </a:r>
            <a:r>
              <a:rPr lang="en" sz="1200">
                <a:solidFill>
                  <a:srgbClr val="0000CD"/>
                </a:solidFill>
                <a:latin typeface="Courier New"/>
                <a:ea typeface="Courier New"/>
                <a:cs typeface="Courier New"/>
                <a:sym typeface="Courier New"/>
              </a:rPr>
              <a:t>&gt;</a:t>
            </a:r>
            <a:endParaRPr sz="12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1200">
                <a:solidFill>
                  <a:srgbClr val="0000CD"/>
                </a:solidFill>
                <a:latin typeface="Courier New"/>
                <a:ea typeface="Courier New"/>
                <a:cs typeface="Courier New"/>
                <a:sym typeface="Courier New"/>
              </a:rPr>
              <a:t>		&lt;</a:t>
            </a:r>
            <a:r>
              <a:rPr lang="en" sz="1200">
                <a:solidFill>
                  <a:srgbClr val="A52A2A"/>
                </a:solidFill>
                <a:latin typeface="Courier New"/>
                <a:ea typeface="Courier New"/>
                <a:cs typeface="Courier New"/>
                <a:sym typeface="Courier New"/>
              </a:rPr>
              <a:t>title</a:t>
            </a:r>
            <a:r>
              <a:rPr lang="en" sz="1200">
                <a:solidFill>
                  <a:srgbClr val="0000CD"/>
                </a:solidFill>
                <a:latin typeface="Courier New"/>
                <a:ea typeface="Courier New"/>
                <a:cs typeface="Courier New"/>
                <a:sym typeface="Courier New"/>
              </a:rPr>
              <a:t>&gt;</a:t>
            </a:r>
            <a:r>
              <a:rPr lang="en" sz="1200">
                <a:solidFill>
                  <a:srgbClr val="05F2D0"/>
                </a:solidFill>
                <a:latin typeface="Courier New"/>
                <a:ea typeface="Courier New"/>
                <a:cs typeface="Courier New"/>
                <a:sym typeface="Courier New"/>
              </a:rPr>
              <a:t>...</a:t>
            </a:r>
            <a:r>
              <a:rPr lang="en" sz="1200">
                <a:solidFill>
                  <a:srgbClr val="0000CD"/>
                </a:solidFill>
                <a:latin typeface="Courier New"/>
                <a:ea typeface="Courier New"/>
                <a:cs typeface="Courier New"/>
                <a:sym typeface="Courier New"/>
              </a:rPr>
              <a:t>&lt;</a:t>
            </a:r>
            <a:r>
              <a:rPr lang="en" sz="1200">
                <a:solidFill>
                  <a:srgbClr val="A52A2A"/>
                </a:solidFill>
                <a:latin typeface="Courier New"/>
                <a:ea typeface="Courier New"/>
                <a:cs typeface="Courier New"/>
                <a:sym typeface="Courier New"/>
              </a:rPr>
              <a:t>/title</a:t>
            </a:r>
            <a:r>
              <a:rPr lang="en" sz="1200">
                <a:solidFill>
                  <a:srgbClr val="0000CD"/>
                </a:solidFill>
                <a:latin typeface="Courier New"/>
                <a:ea typeface="Courier New"/>
                <a:cs typeface="Courier New"/>
                <a:sym typeface="Courier New"/>
              </a:rPr>
              <a:t>&gt;</a:t>
            </a:r>
            <a:endParaRPr sz="12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1200">
                <a:solidFill>
                  <a:srgbClr val="0000CD"/>
                </a:solidFill>
                <a:latin typeface="Courier New"/>
                <a:ea typeface="Courier New"/>
                <a:cs typeface="Courier New"/>
                <a:sym typeface="Courier New"/>
              </a:rPr>
              <a:t>	&lt;</a:t>
            </a:r>
            <a:r>
              <a:rPr lang="en" sz="1200">
                <a:solidFill>
                  <a:srgbClr val="A52A2A"/>
                </a:solidFill>
                <a:latin typeface="Courier New"/>
                <a:ea typeface="Courier New"/>
                <a:cs typeface="Courier New"/>
                <a:sym typeface="Courier New"/>
              </a:rPr>
              <a:t>/head</a:t>
            </a:r>
            <a:r>
              <a:rPr lang="en" sz="1200">
                <a:solidFill>
                  <a:srgbClr val="0000CD"/>
                </a:solidFill>
                <a:latin typeface="Courier New"/>
                <a:ea typeface="Courier New"/>
                <a:cs typeface="Courier New"/>
                <a:sym typeface="Courier New"/>
              </a:rPr>
              <a:t>&gt;</a:t>
            </a:r>
            <a:endParaRPr sz="1200">
              <a:solidFill>
                <a:srgbClr val="0000CD"/>
              </a:solidFill>
              <a:latin typeface="Courier New"/>
              <a:ea typeface="Courier New"/>
              <a:cs typeface="Courier New"/>
              <a:sym typeface="Courier New"/>
            </a:endParaRPr>
          </a:p>
          <a:p>
            <a:pPr indent="457200" lvl="0" marL="0" rtl="0" algn="l">
              <a:spcBef>
                <a:spcPts val="0"/>
              </a:spcBef>
              <a:spcAft>
                <a:spcPts val="0"/>
              </a:spcAft>
              <a:buClr>
                <a:srgbClr val="000000"/>
              </a:buClr>
              <a:buSzPts val="1100"/>
              <a:buFont typeface="Arial"/>
              <a:buNone/>
            </a:pPr>
            <a:r>
              <a:rPr lang="en" sz="1200">
                <a:solidFill>
                  <a:srgbClr val="0000CD"/>
                </a:solidFill>
                <a:latin typeface="Courier New"/>
                <a:ea typeface="Courier New"/>
                <a:cs typeface="Courier New"/>
                <a:sym typeface="Courier New"/>
              </a:rPr>
              <a:t>&lt;</a:t>
            </a:r>
            <a:r>
              <a:rPr lang="en" sz="1200">
                <a:solidFill>
                  <a:srgbClr val="A52A2A"/>
                </a:solidFill>
                <a:latin typeface="Courier New"/>
                <a:ea typeface="Courier New"/>
                <a:cs typeface="Courier New"/>
                <a:sym typeface="Courier New"/>
              </a:rPr>
              <a:t>body</a:t>
            </a:r>
            <a:r>
              <a:rPr lang="en" sz="1200">
                <a:solidFill>
                  <a:srgbClr val="0000CD"/>
                </a:solidFill>
                <a:latin typeface="Courier New"/>
                <a:ea typeface="Courier New"/>
                <a:cs typeface="Courier New"/>
                <a:sym typeface="Courier New"/>
              </a:rPr>
              <a:t>&gt;</a:t>
            </a:r>
            <a:endParaRPr sz="12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1100"/>
              <a:t>	</a:t>
            </a:r>
            <a:endParaRPr sz="1100"/>
          </a:p>
          <a:p>
            <a:pPr indent="457200" lvl="0" marL="457200" rtl="0" algn="l">
              <a:spcBef>
                <a:spcPts val="0"/>
              </a:spcBef>
              <a:spcAft>
                <a:spcPts val="0"/>
              </a:spcAft>
              <a:buClr>
                <a:srgbClr val="000000"/>
              </a:buClr>
              <a:buSzPts val="1100"/>
              <a:buFont typeface="Arial"/>
              <a:buNone/>
            </a:pPr>
            <a:r>
              <a:rPr lang="en" sz="1200">
                <a:solidFill>
                  <a:srgbClr val="05F2D0"/>
                </a:solidFill>
                <a:latin typeface="Courier New"/>
                <a:ea typeface="Courier New"/>
                <a:cs typeface="Courier New"/>
                <a:sym typeface="Courier New"/>
              </a:rPr>
              <a:t>...</a:t>
            </a:r>
            <a:endParaRPr sz="1200">
              <a:solidFill>
                <a:srgbClr val="05F2D0"/>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t/>
            </a:r>
            <a:endParaRPr sz="1100"/>
          </a:p>
          <a:p>
            <a:pPr indent="457200" lvl="0" marL="0" rtl="0" algn="l">
              <a:spcBef>
                <a:spcPts val="0"/>
              </a:spcBef>
              <a:spcAft>
                <a:spcPts val="0"/>
              </a:spcAft>
              <a:buClr>
                <a:srgbClr val="000000"/>
              </a:buClr>
              <a:buSzPts val="1100"/>
              <a:buFont typeface="Arial"/>
              <a:buNone/>
            </a:pPr>
            <a:r>
              <a:rPr lang="en" sz="1200">
                <a:solidFill>
                  <a:srgbClr val="0000CD"/>
                </a:solidFill>
                <a:latin typeface="Courier New"/>
                <a:ea typeface="Courier New"/>
                <a:cs typeface="Courier New"/>
                <a:sym typeface="Courier New"/>
              </a:rPr>
              <a:t>&lt;</a:t>
            </a:r>
            <a:r>
              <a:rPr lang="en" sz="1200">
                <a:solidFill>
                  <a:srgbClr val="A52A2A"/>
                </a:solidFill>
                <a:latin typeface="Courier New"/>
                <a:ea typeface="Courier New"/>
                <a:cs typeface="Courier New"/>
                <a:sym typeface="Courier New"/>
              </a:rPr>
              <a:t>/body</a:t>
            </a:r>
            <a:r>
              <a:rPr lang="en" sz="1200">
                <a:solidFill>
                  <a:srgbClr val="0000CD"/>
                </a:solidFill>
                <a:latin typeface="Courier New"/>
                <a:ea typeface="Courier New"/>
                <a:cs typeface="Courier New"/>
                <a:sym typeface="Courier New"/>
              </a:rPr>
              <a:t>&gt;</a:t>
            </a:r>
            <a:endParaRPr sz="1200">
              <a:solidFill>
                <a:srgbClr val="0000CD"/>
              </a:solidFill>
              <a:latin typeface="Courier New"/>
              <a:ea typeface="Courier New"/>
              <a:cs typeface="Courier New"/>
              <a:sym typeface="Courier New"/>
            </a:endParaRPr>
          </a:p>
          <a:p>
            <a:pPr indent="0" lvl="0" marL="0" rtl="0" algn="l">
              <a:spcBef>
                <a:spcPts val="0"/>
              </a:spcBef>
              <a:spcAft>
                <a:spcPts val="0"/>
              </a:spcAft>
              <a:buClr>
                <a:srgbClr val="000000"/>
              </a:buClr>
              <a:buSzPts val="1100"/>
              <a:buFont typeface="Arial"/>
              <a:buNone/>
            </a:pPr>
            <a:r>
              <a:rPr lang="en" sz="1200">
                <a:solidFill>
                  <a:srgbClr val="0000CD"/>
                </a:solidFill>
                <a:latin typeface="Courier New"/>
                <a:ea typeface="Courier New"/>
                <a:cs typeface="Courier New"/>
                <a:sym typeface="Courier New"/>
              </a:rPr>
              <a:t>&lt;</a:t>
            </a:r>
            <a:r>
              <a:rPr lang="en" sz="1200">
                <a:solidFill>
                  <a:srgbClr val="A52A2A"/>
                </a:solidFill>
                <a:latin typeface="Courier New"/>
                <a:ea typeface="Courier New"/>
                <a:cs typeface="Courier New"/>
                <a:sym typeface="Courier New"/>
              </a:rPr>
              <a:t>/html</a:t>
            </a:r>
            <a:r>
              <a:rPr lang="en" sz="1200">
                <a:solidFill>
                  <a:srgbClr val="0000CD"/>
                </a:solidFill>
                <a:latin typeface="Courier New"/>
                <a:ea typeface="Courier New"/>
                <a:cs typeface="Courier New"/>
                <a:sym typeface="Courier New"/>
              </a:rPr>
              <a:t>&gt;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5" name="Shape 425"/>
        <p:cNvGrpSpPr/>
        <p:nvPr/>
      </p:nvGrpSpPr>
      <p:grpSpPr>
        <a:xfrm>
          <a:off x="0" y="0"/>
          <a:ext cx="0" cy="0"/>
          <a:chOff x="0" y="0"/>
          <a:chExt cx="0" cy="0"/>
        </a:xfrm>
      </p:grpSpPr>
      <p:sp>
        <p:nvSpPr>
          <p:cNvPr id="426" name="Google Shape;426;p88"/>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rgbClr val="FFFFFF"/>
                </a:solidFill>
                <a:latin typeface="Quicksand"/>
                <a:ea typeface="Quicksand"/>
                <a:cs typeface="Quicksand"/>
                <a:sym typeface="Quicksand"/>
              </a:rPr>
              <a:t>attributes</a:t>
            </a:r>
            <a:endParaRPr b="1" sz="4500">
              <a:solidFill>
                <a:srgbClr val="FFFFFF"/>
              </a:solidFill>
              <a:latin typeface="Quicksand"/>
              <a:ea typeface="Quicksand"/>
              <a:cs typeface="Quicksand"/>
              <a:sym typeface="Quicksand"/>
            </a:endParaRPr>
          </a:p>
        </p:txBody>
      </p:sp>
      <p:sp>
        <p:nvSpPr>
          <p:cNvPr id="427" name="Google Shape;427;p88"/>
          <p:cNvSpPr/>
          <p:nvPr/>
        </p:nvSpPr>
        <p:spPr>
          <a:xfrm>
            <a:off x="1086500" y="1237300"/>
            <a:ext cx="6879300" cy="654300"/>
          </a:xfrm>
          <a:prstGeom prst="roundRect">
            <a:avLst>
              <a:gd fmla="val 16667" name="adj"/>
            </a:avLst>
          </a:prstGeom>
          <a:solidFill>
            <a:srgbClr val="094C8A"/>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SzPts val="1100"/>
              <a:buNone/>
            </a:pPr>
            <a:r>
              <a:rPr b="1" lang="en">
                <a:solidFill>
                  <a:srgbClr val="FFFFFF"/>
                </a:solidFill>
                <a:latin typeface="Quicksand"/>
                <a:ea typeface="Quicksand"/>
                <a:cs typeface="Quicksand"/>
                <a:sym typeface="Quicksand"/>
              </a:rPr>
              <a:t>provide additional information about an element; in the start tag</a:t>
            </a:r>
            <a:endParaRPr b="1" sz="2400">
              <a:solidFill>
                <a:srgbClr val="05F2D0"/>
              </a:solidFill>
              <a:latin typeface="Quicksand"/>
              <a:ea typeface="Quicksand"/>
              <a:cs typeface="Quicksand"/>
              <a:sym typeface="Quicksand"/>
            </a:endParaRPr>
          </a:p>
        </p:txBody>
      </p:sp>
      <p:pic>
        <p:nvPicPr>
          <p:cNvPr id="428" name="Google Shape;428;p88"/>
          <p:cNvPicPr preferRelativeResize="0"/>
          <p:nvPr/>
        </p:nvPicPr>
        <p:blipFill>
          <a:blip r:embed="rId3">
            <a:alphaModFix/>
          </a:blip>
          <a:stretch>
            <a:fillRect/>
          </a:stretch>
        </p:blipFill>
        <p:spPr>
          <a:xfrm>
            <a:off x="4613075" y="2279375"/>
            <a:ext cx="3673426" cy="1351425"/>
          </a:xfrm>
          <a:prstGeom prst="rect">
            <a:avLst/>
          </a:prstGeom>
          <a:noFill/>
          <a:ln>
            <a:noFill/>
          </a:ln>
        </p:spPr>
      </p:pic>
      <p:sp>
        <p:nvSpPr>
          <p:cNvPr id="429" name="Google Shape;429;p88"/>
          <p:cNvSpPr txBox="1"/>
          <p:nvPr/>
        </p:nvSpPr>
        <p:spPr>
          <a:xfrm>
            <a:off x="765800" y="1891600"/>
            <a:ext cx="3661800" cy="28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latin typeface="Quicksand"/>
                <a:ea typeface="Quicksand"/>
                <a:cs typeface="Quicksand"/>
                <a:sym typeface="Quicksand"/>
              </a:rPr>
              <a:t>Examples:</a:t>
            </a:r>
            <a:endParaRPr>
              <a:solidFill>
                <a:srgbClr val="FFFFFF"/>
              </a:solidFill>
              <a:latin typeface="Quicksand"/>
              <a:ea typeface="Quicksand"/>
              <a:cs typeface="Quicksand"/>
              <a:sym typeface="Quicksand"/>
            </a:endParaRPr>
          </a:p>
          <a:p>
            <a:pPr indent="-317500" lvl="0" marL="457200" rtl="0" algn="l">
              <a:spcBef>
                <a:spcPts val="0"/>
              </a:spcBef>
              <a:spcAft>
                <a:spcPts val="0"/>
              </a:spcAft>
              <a:buClr>
                <a:srgbClr val="FFFFFF"/>
              </a:buClr>
              <a:buSzPts val="1400"/>
              <a:buFont typeface="Quicksand"/>
              <a:buChar char="●"/>
            </a:pPr>
            <a:r>
              <a:rPr lang="en">
                <a:solidFill>
                  <a:schemeClr val="accent4"/>
                </a:solidFill>
                <a:highlight>
                  <a:srgbClr val="F3F3F3"/>
                </a:highlight>
                <a:latin typeface="Quicksand"/>
                <a:ea typeface="Quicksand"/>
                <a:cs typeface="Quicksand"/>
                <a:sym typeface="Quicksand"/>
              </a:rPr>
              <a:t> href </a:t>
            </a:r>
            <a:r>
              <a:rPr lang="en">
                <a:solidFill>
                  <a:srgbClr val="FFFFFF"/>
                </a:solidFill>
                <a:latin typeface="Quicksand"/>
                <a:ea typeface="Quicksand"/>
                <a:cs typeface="Quicksand"/>
                <a:sym typeface="Quicksand"/>
              </a:rPr>
              <a:t> - specifies a link in an </a:t>
            </a:r>
            <a:r>
              <a:rPr lang="en">
                <a:solidFill>
                  <a:srgbClr val="0000CD"/>
                </a:solidFill>
                <a:highlight>
                  <a:srgbClr val="F3F3F3"/>
                </a:highlight>
                <a:latin typeface="Quicksand"/>
                <a:ea typeface="Quicksand"/>
                <a:cs typeface="Quicksand"/>
                <a:sym typeface="Quicksand"/>
              </a:rPr>
              <a:t>&lt;</a:t>
            </a:r>
            <a:r>
              <a:rPr lang="en">
                <a:solidFill>
                  <a:srgbClr val="A52A2A"/>
                </a:solidFill>
                <a:highlight>
                  <a:srgbClr val="F3F3F3"/>
                </a:highlight>
                <a:latin typeface="Quicksand"/>
                <a:ea typeface="Quicksand"/>
                <a:cs typeface="Quicksand"/>
                <a:sym typeface="Quicksand"/>
              </a:rPr>
              <a:t>a</a:t>
            </a:r>
            <a:r>
              <a:rPr lang="en">
                <a:solidFill>
                  <a:srgbClr val="0000CD"/>
                </a:solidFill>
                <a:highlight>
                  <a:srgbClr val="F3F3F3"/>
                </a:highlight>
                <a:latin typeface="Quicksand"/>
                <a:ea typeface="Quicksand"/>
                <a:cs typeface="Quicksand"/>
                <a:sym typeface="Quicksand"/>
              </a:rPr>
              <a:t>&gt;</a:t>
            </a:r>
            <a:r>
              <a:rPr lang="en" sz="1200">
                <a:solidFill>
                  <a:srgbClr val="0000CD"/>
                </a:solidFill>
                <a:latin typeface="Quicksand"/>
                <a:ea typeface="Quicksand"/>
                <a:cs typeface="Quicksand"/>
                <a:sym typeface="Quicksand"/>
              </a:rPr>
              <a:t> </a:t>
            </a:r>
            <a:r>
              <a:rPr lang="en">
                <a:solidFill>
                  <a:srgbClr val="FFFFFF"/>
                </a:solidFill>
                <a:latin typeface="Quicksand"/>
                <a:ea typeface="Quicksand"/>
                <a:cs typeface="Quicksand"/>
                <a:sym typeface="Quicksand"/>
              </a:rPr>
              <a:t>tag</a:t>
            </a:r>
            <a:endParaRPr>
              <a:solidFill>
                <a:srgbClr val="FFFFFF"/>
              </a:solidFill>
              <a:latin typeface="Quicksand"/>
              <a:ea typeface="Quicksand"/>
              <a:cs typeface="Quicksand"/>
              <a:sym typeface="Quicksand"/>
            </a:endParaRPr>
          </a:p>
          <a:p>
            <a:pPr indent="-317500" lvl="0" marL="457200" rtl="0" algn="l">
              <a:spcBef>
                <a:spcPts val="0"/>
              </a:spcBef>
              <a:spcAft>
                <a:spcPts val="0"/>
              </a:spcAft>
              <a:buClr>
                <a:srgbClr val="FFFFFF"/>
              </a:buClr>
              <a:buSzPts val="1400"/>
              <a:buFont typeface="Quicksand"/>
              <a:buChar char="●"/>
            </a:pPr>
            <a:r>
              <a:rPr lang="en">
                <a:solidFill>
                  <a:schemeClr val="accent4"/>
                </a:solidFill>
                <a:highlight>
                  <a:srgbClr val="F3F3F3"/>
                </a:highlight>
                <a:latin typeface="Quicksand"/>
                <a:ea typeface="Quicksand"/>
                <a:cs typeface="Quicksand"/>
                <a:sym typeface="Quicksand"/>
              </a:rPr>
              <a:t> src </a:t>
            </a:r>
            <a:r>
              <a:rPr lang="en">
                <a:solidFill>
                  <a:srgbClr val="FFFFFF"/>
                </a:solidFill>
                <a:latin typeface="Quicksand"/>
                <a:ea typeface="Quicksand"/>
                <a:cs typeface="Quicksand"/>
                <a:sym typeface="Quicksand"/>
              </a:rPr>
              <a:t> - specifies the filename of the image source for an </a:t>
            </a:r>
            <a:r>
              <a:rPr lang="en">
                <a:solidFill>
                  <a:srgbClr val="0000CD"/>
                </a:solidFill>
                <a:highlight>
                  <a:srgbClr val="F3F3F3"/>
                </a:highlight>
                <a:latin typeface="Quicksand"/>
                <a:ea typeface="Quicksand"/>
                <a:cs typeface="Quicksand"/>
                <a:sym typeface="Quicksand"/>
              </a:rPr>
              <a:t>&lt;</a:t>
            </a:r>
            <a:r>
              <a:rPr lang="en">
                <a:solidFill>
                  <a:srgbClr val="A52A2A"/>
                </a:solidFill>
                <a:highlight>
                  <a:srgbClr val="F3F3F3"/>
                </a:highlight>
                <a:latin typeface="Quicksand"/>
                <a:ea typeface="Quicksand"/>
                <a:cs typeface="Quicksand"/>
                <a:sym typeface="Quicksand"/>
              </a:rPr>
              <a:t>img</a:t>
            </a:r>
            <a:r>
              <a:rPr lang="en">
                <a:solidFill>
                  <a:srgbClr val="0000CD"/>
                </a:solidFill>
                <a:highlight>
                  <a:srgbClr val="F3F3F3"/>
                </a:highlight>
                <a:latin typeface="Quicksand"/>
                <a:ea typeface="Quicksand"/>
                <a:cs typeface="Quicksand"/>
                <a:sym typeface="Quicksand"/>
              </a:rPr>
              <a:t>&gt;</a:t>
            </a:r>
            <a:r>
              <a:rPr lang="en">
                <a:solidFill>
                  <a:srgbClr val="FFFFFF"/>
                </a:solidFill>
                <a:latin typeface="Quicksand"/>
                <a:ea typeface="Quicksand"/>
                <a:cs typeface="Quicksand"/>
                <a:sym typeface="Quicksand"/>
              </a:rPr>
              <a:t> tag</a:t>
            </a:r>
            <a:endParaRPr>
              <a:solidFill>
                <a:srgbClr val="FFFFFF"/>
              </a:solidFill>
              <a:latin typeface="Quicksand"/>
              <a:ea typeface="Quicksand"/>
              <a:cs typeface="Quicksand"/>
              <a:sym typeface="Quicksand"/>
            </a:endParaRPr>
          </a:p>
          <a:p>
            <a:pPr indent="-317500" lvl="0" marL="457200" rtl="0" algn="l">
              <a:spcBef>
                <a:spcPts val="0"/>
              </a:spcBef>
              <a:spcAft>
                <a:spcPts val="0"/>
              </a:spcAft>
              <a:buClr>
                <a:srgbClr val="FFFFFF"/>
              </a:buClr>
              <a:buSzPts val="1400"/>
              <a:buFont typeface="Quicksand"/>
              <a:buChar char="●"/>
            </a:pPr>
            <a:r>
              <a:rPr lang="en">
                <a:solidFill>
                  <a:schemeClr val="accent4"/>
                </a:solidFill>
                <a:highlight>
                  <a:srgbClr val="F3F3F3"/>
                </a:highlight>
                <a:latin typeface="Quicksand"/>
                <a:ea typeface="Quicksand"/>
                <a:cs typeface="Quicksand"/>
                <a:sym typeface="Quicksand"/>
              </a:rPr>
              <a:t> width </a:t>
            </a:r>
            <a:r>
              <a:rPr lang="en">
                <a:solidFill>
                  <a:srgbClr val="FFFFFF"/>
                </a:solidFill>
                <a:latin typeface="Quicksand"/>
                <a:ea typeface="Quicksand"/>
                <a:cs typeface="Quicksand"/>
                <a:sym typeface="Quicksand"/>
              </a:rPr>
              <a:t>/</a:t>
            </a:r>
            <a:r>
              <a:rPr lang="en">
                <a:solidFill>
                  <a:schemeClr val="accent4"/>
                </a:solidFill>
                <a:highlight>
                  <a:srgbClr val="F3F3F3"/>
                </a:highlight>
                <a:latin typeface="Quicksand"/>
                <a:ea typeface="Quicksand"/>
                <a:cs typeface="Quicksand"/>
                <a:sym typeface="Quicksand"/>
              </a:rPr>
              <a:t> height </a:t>
            </a:r>
            <a:r>
              <a:rPr lang="en">
                <a:solidFill>
                  <a:srgbClr val="FFFFFF"/>
                </a:solidFill>
                <a:latin typeface="Quicksand"/>
                <a:ea typeface="Quicksand"/>
                <a:cs typeface="Quicksand"/>
                <a:sym typeface="Quicksand"/>
              </a:rPr>
              <a:t> - specifies the size of a src image for an </a:t>
            </a:r>
            <a:r>
              <a:rPr lang="en">
                <a:solidFill>
                  <a:srgbClr val="0000CD"/>
                </a:solidFill>
                <a:highlight>
                  <a:srgbClr val="F3F3F3"/>
                </a:highlight>
                <a:latin typeface="Quicksand"/>
                <a:ea typeface="Quicksand"/>
                <a:cs typeface="Quicksand"/>
                <a:sym typeface="Quicksand"/>
              </a:rPr>
              <a:t>&lt;</a:t>
            </a:r>
            <a:r>
              <a:rPr lang="en">
                <a:solidFill>
                  <a:srgbClr val="A52A2A"/>
                </a:solidFill>
                <a:highlight>
                  <a:srgbClr val="F3F3F3"/>
                </a:highlight>
                <a:latin typeface="Quicksand"/>
                <a:ea typeface="Quicksand"/>
                <a:cs typeface="Quicksand"/>
                <a:sym typeface="Quicksand"/>
              </a:rPr>
              <a:t>img</a:t>
            </a:r>
            <a:r>
              <a:rPr lang="en">
                <a:solidFill>
                  <a:srgbClr val="0000CD"/>
                </a:solidFill>
                <a:highlight>
                  <a:srgbClr val="F3F3F3"/>
                </a:highlight>
                <a:latin typeface="Quicksand"/>
                <a:ea typeface="Quicksand"/>
                <a:cs typeface="Quicksand"/>
                <a:sym typeface="Quicksand"/>
              </a:rPr>
              <a:t>&gt;</a:t>
            </a:r>
            <a:r>
              <a:rPr lang="en">
                <a:solidFill>
                  <a:srgbClr val="FFFFFF"/>
                </a:solidFill>
                <a:latin typeface="Quicksand"/>
                <a:ea typeface="Quicksand"/>
                <a:cs typeface="Quicksand"/>
                <a:sym typeface="Quicksand"/>
              </a:rPr>
              <a:t> tag</a:t>
            </a:r>
            <a:endParaRPr>
              <a:solidFill>
                <a:srgbClr val="FFFFFF"/>
              </a:solidFill>
              <a:latin typeface="Quicksand"/>
              <a:ea typeface="Quicksand"/>
              <a:cs typeface="Quicksand"/>
              <a:sym typeface="Quicksand"/>
            </a:endParaRPr>
          </a:p>
          <a:p>
            <a:pPr indent="-317500" lvl="0" marL="457200" rtl="0" algn="l">
              <a:spcBef>
                <a:spcPts val="0"/>
              </a:spcBef>
              <a:spcAft>
                <a:spcPts val="0"/>
              </a:spcAft>
              <a:buClr>
                <a:srgbClr val="FFFFFF"/>
              </a:buClr>
              <a:buSzPts val="1400"/>
              <a:buFont typeface="Quicksand"/>
              <a:buChar char="●"/>
            </a:pPr>
            <a:r>
              <a:rPr lang="en">
                <a:solidFill>
                  <a:schemeClr val="accent4"/>
                </a:solidFill>
                <a:highlight>
                  <a:srgbClr val="F3F3F3"/>
                </a:highlight>
                <a:latin typeface="Quicksand"/>
                <a:ea typeface="Quicksand"/>
                <a:cs typeface="Quicksand"/>
                <a:sym typeface="Quicksand"/>
              </a:rPr>
              <a:t> alt </a:t>
            </a:r>
            <a:r>
              <a:rPr lang="en">
                <a:solidFill>
                  <a:srgbClr val="FFFFFF"/>
                </a:solidFill>
                <a:latin typeface="Quicksand"/>
                <a:ea typeface="Quicksand"/>
                <a:cs typeface="Quicksand"/>
                <a:sym typeface="Quicksand"/>
              </a:rPr>
              <a:t> - specifies an alternative text to be used when an image cannot be displayed for an </a:t>
            </a:r>
            <a:r>
              <a:rPr lang="en">
                <a:solidFill>
                  <a:srgbClr val="0000CD"/>
                </a:solidFill>
                <a:highlight>
                  <a:srgbClr val="F3F3F3"/>
                </a:highlight>
                <a:latin typeface="Quicksand"/>
                <a:ea typeface="Quicksand"/>
                <a:cs typeface="Quicksand"/>
                <a:sym typeface="Quicksand"/>
              </a:rPr>
              <a:t>&lt;</a:t>
            </a:r>
            <a:r>
              <a:rPr lang="en">
                <a:solidFill>
                  <a:srgbClr val="A52A2A"/>
                </a:solidFill>
                <a:highlight>
                  <a:srgbClr val="F3F3F3"/>
                </a:highlight>
                <a:latin typeface="Quicksand"/>
                <a:ea typeface="Quicksand"/>
                <a:cs typeface="Quicksand"/>
                <a:sym typeface="Quicksand"/>
              </a:rPr>
              <a:t>img</a:t>
            </a:r>
            <a:r>
              <a:rPr lang="en">
                <a:solidFill>
                  <a:srgbClr val="0000CD"/>
                </a:solidFill>
                <a:highlight>
                  <a:srgbClr val="F3F3F3"/>
                </a:highlight>
                <a:latin typeface="Quicksand"/>
                <a:ea typeface="Quicksand"/>
                <a:cs typeface="Quicksand"/>
                <a:sym typeface="Quicksand"/>
              </a:rPr>
              <a:t>&gt;</a:t>
            </a:r>
            <a:r>
              <a:rPr lang="en">
                <a:solidFill>
                  <a:srgbClr val="FFFFFF"/>
                </a:solidFill>
                <a:latin typeface="Quicksand"/>
                <a:ea typeface="Quicksand"/>
                <a:cs typeface="Quicksand"/>
                <a:sym typeface="Quicksand"/>
              </a:rPr>
              <a:t> tag</a:t>
            </a:r>
            <a:endParaRPr>
              <a:solidFill>
                <a:srgbClr val="FFFFFF"/>
              </a:solidFill>
              <a:latin typeface="Quicksand"/>
              <a:ea typeface="Quicksand"/>
              <a:cs typeface="Quicksand"/>
              <a:sym typeface="Quicksand"/>
            </a:endParaRPr>
          </a:p>
          <a:p>
            <a:pPr indent="-317500" lvl="0" marL="457200" rtl="0" algn="l">
              <a:spcBef>
                <a:spcPts val="0"/>
              </a:spcBef>
              <a:spcAft>
                <a:spcPts val="0"/>
              </a:spcAft>
              <a:buClr>
                <a:srgbClr val="FFFFFF"/>
              </a:buClr>
              <a:buSzPts val="1400"/>
              <a:buFont typeface="Quicksand"/>
              <a:buChar char="●"/>
            </a:pPr>
            <a:r>
              <a:rPr lang="en">
                <a:solidFill>
                  <a:schemeClr val="accent4"/>
                </a:solidFill>
                <a:highlight>
                  <a:srgbClr val="F3F3F3"/>
                </a:highlight>
                <a:latin typeface="Quicksand"/>
                <a:ea typeface="Quicksand"/>
                <a:cs typeface="Quicksand"/>
                <a:sym typeface="Quicksand"/>
              </a:rPr>
              <a:t> style </a:t>
            </a:r>
            <a:r>
              <a:rPr lang="en">
                <a:solidFill>
                  <a:srgbClr val="FFFFFF"/>
                </a:solidFill>
                <a:latin typeface="Quicksand"/>
                <a:ea typeface="Quicksand"/>
                <a:cs typeface="Quicksand"/>
                <a:sym typeface="Quicksand"/>
              </a:rPr>
              <a:t> - specify the styling of an element, like color, font, size etc.</a:t>
            </a:r>
            <a:r>
              <a:rPr lang="en">
                <a:solidFill>
                  <a:schemeClr val="accent4"/>
                </a:solidFill>
                <a:highlight>
                  <a:srgbClr val="F3F3F3"/>
                </a:highlight>
                <a:latin typeface="Quicksand"/>
                <a:ea typeface="Quicksand"/>
                <a:cs typeface="Quicksand"/>
                <a:sym typeface="Quicksand"/>
              </a:rPr>
              <a:t> </a:t>
            </a:r>
            <a:endParaRPr>
              <a:solidFill>
                <a:srgbClr val="FFFFFF"/>
              </a:solidFill>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